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தொடும் என் கண்களையே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 நான் காணவேண்டுமே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இயேசுவே உம்மையே நான் காணவேண்டுமே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தொடும் என் காதுகளை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குரல் கேட்கவேண்டுமே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இயேசுவே உம் குரலைக் கேட்கவேண்டுமே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தொடும் என் ஆண்டவரே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தொடும் என் வாழ்வினையே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இயேசுவே உம்மை போல் என்னை மாற்றுமே - 2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தொடும் என் நாவினையே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புகழ் பாடவேண்டுமே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இயேசுவே உம் புகழைப் பாடவேண்டுமே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தொடும் என் ஆன்மாவையே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பாவம் போக்க வேண்டுமே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இயேசுவே என் பாவம் போக்க வேண்டுமே - தொடும் என்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தொடும் என் மனதினையே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மனப் புண்கள் ஆறவேண்டுமே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இயேசுவே மனப்புண்கள் ஆறவேண்டுமே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தொடும் என் உடலினையே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உடல் நோய்கள் தீரவேண்டுமே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இயேசுவே உடல் நோய்கள் தீரவேண்டுமே - தொடும் என்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23971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753</TotalTime>
  <Words>97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649</cp:revision>
  <dcterms:created xsi:type="dcterms:W3CDTF">2023-03-13T17:37:04Z</dcterms:created>
  <dcterms:modified xsi:type="dcterms:W3CDTF">2024-05-01T10:31:38Z</dcterms:modified>
</cp:coreProperties>
</file>