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தொல்லை கஷ்டங்கள் சூழ்ந்திடும்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துன்பம் துக்கம் 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இன்பத்தில் துன்பம் நேர்ந்திடும்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இருளாய்த் தோன்றும் எங்கும்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சோதனை வரும் வேளையில்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சொற்கேட்கும் செவியிலே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பரத்திலிருந்து ஜெயம் வரும்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பரன் உன்னைக்காக்கவல்லோர்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kashtangal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suzhthidum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nerthidum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seviyile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காக்கும்வல்ல மீட்பர் உண்டெனக்கு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உண்டெனக்கு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உண்டெனக்கு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காக்கும்வல்ல மீட்பர் உண்டெனக்கு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உண்டெனக்கு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காத்திடுவார் என்றுமே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yendrume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ஐயம் மிருந்ததோர் காலத்தில்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குறைவால்தான்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மீட்பர் உதிர பெலத்தால்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சத்துருவை வென்றேன்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பயம் யாவும் நீங்கிற்றே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கை தூக்கினார்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முற்றும் என்னுள்ளம் மாறிற்று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இயேசென்னைக் காக்கவல்லோர்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kuraivalthaal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thoonkinaar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maaritru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valoar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என்ன வந்தாலும் நம்புவேன்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 மீட்பரை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யார் கைவிட்டாலும் பின் செல்வேன்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இயேசுவை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அகல ஆழ உயரமாய்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எவ்வளவன்பு கூர்ந்தார்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 துன்பங்கள்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என்னைக் கைவிடமாட்டார்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Yevalavu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kurundhaaru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vidamaataar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754</TotalTime>
  <Words>236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659</cp:revision>
  <dcterms:created xsi:type="dcterms:W3CDTF">2023-03-13T17:37:04Z</dcterms:created>
  <dcterms:modified xsi:type="dcterms:W3CDTF">2024-05-03T17:09:51Z</dcterms:modified>
</cp:coreProperties>
</file>