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AF157491-7311-4427-8919-4A53638A024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2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7491-7311-4427-8919-4A53638A024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F157491-7311-4427-8919-4A53638A024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90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F157491-7311-4427-8919-4A53638A024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2892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F157491-7311-4427-8919-4A53638A024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74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7491-7311-4427-8919-4A53638A024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60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7491-7311-4427-8919-4A53638A024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86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7491-7311-4427-8919-4A53638A024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F157491-7311-4427-8919-4A53638A024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7491-7311-4427-8919-4A53638A024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3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F157491-7311-4427-8919-4A53638A024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8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7491-7311-4427-8919-4A53638A024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1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7491-7311-4427-8919-4A53638A024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3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7491-7311-4427-8919-4A53638A024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2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7491-7311-4427-8919-4A53638A024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2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7491-7311-4427-8919-4A53638A024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2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7491-7311-4427-8919-4A53638A024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4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57491-7311-4427-8919-4A53638A0249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61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Thookki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Sumapeerae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(Key: D)</a:t>
            </a: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latin typeface="Bamini" panose="020B0603050302020204" pitchFamily="34" charset="0"/>
              </a:rPr>
              <a:t>J}</a:t>
            </a:r>
            <a:r>
              <a:rPr lang="en-US" sz="3200" b="1" dirty="0" err="1" smtClean="0">
                <a:latin typeface="Bamini" panose="020B0603050302020204" pitchFamily="34" charset="0"/>
              </a:rPr>
              <a:t>f;fp</a:t>
            </a:r>
            <a:r>
              <a:rPr lang="en-US" sz="3200" b="1" dirty="0" smtClean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Rkg;gPNu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tho;ehnsy;yhk</a:t>
            </a:r>
            <a:r>
              <a:rPr lang="en-US" sz="3200" b="1" dirty="0">
                <a:latin typeface="Bamini" panose="020B0603050302020204" pitchFamily="34" charset="0"/>
              </a:rPr>
              <a:t>; (2)</a:t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ce;jd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Njhs;fspy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ehd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fplg;Ngd</a:t>
            </a:r>
            <a:r>
              <a:rPr lang="en-US" sz="3200" b="1" dirty="0">
                <a:latin typeface="Bamini" panose="020B0603050302020204" pitchFamily="34" charset="0"/>
              </a:rPr>
              <a:t>;</a:t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gakpd;wp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tho;e;jpLNtd</a:t>
            </a:r>
            <a:r>
              <a:rPr lang="en-US" sz="3200" b="1" dirty="0" smtClean="0">
                <a:latin typeface="Bamini" panose="020B0603050302020204" pitchFamily="34" charset="0"/>
              </a:rPr>
              <a:t>;</a:t>
            </a:r>
          </a:p>
          <a:p>
            <a:pPr algn="ctr"/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</a:rPr>
              <a:t>Thookki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sumapeerae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vaazhnaalellaam</a:t>
            </a:r>
            <a:r>
              <a:rPr lang="en-US" sz="3200" b="1" dirty="0">
                <a:latin typeface="Calibri" panose="020F0502020204030204" pitchFamily="34" charset="0"/>
              </a:rPr>
              <a:t> (2)</a:t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</a:rPr>
              <a:t>Undhan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thoalgalil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naan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kidappaen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</a:rPr>
              <a:t>Bayamindri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vaazhndhiduvaen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629400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endParaRPr lang="en-US" sz="3200" b="1" dirty="0" smtClean="0"/>
          </a:p>
          <a:p>
            <a:pPr marL="514350" indent="-514350" algn="ctr">
              <a:buAutoNum type="arabicPeriod"/>
            </a:pPr>
            <a:r>
              <a:rPr lang="en-US" sz="3200" b="1" dirty="0" err="1" smtClean="0">
                <a:latin typeface="Bamini" panose="020B0603050302020204" pitchFamily="34" charset="0"/>
              </a:rPr>
              <a:t>Fog;gq;fs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vd;id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Fog;Gk;NghJ</a:t>
            </a:r>
            <a:r>
              <a:rPr lang="en-US" sz="3200" b="1" dirty="0">
                <a:latin typeface="Bamini" panose="020B0603050302020204" pitchFamily="34" charset="0"/>
              </a:rPr>
              <a:t/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Foe;ij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Nghy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ehd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ck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Kd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tUNtd</a:t>
            </a:r>
            <a:r>
              <a:rPr lang="en-US" sz="3200" b="1" dirty="0">
                <a:latin typeface="Bamini" panose="020B0603050302020204" pitchFamily="34" charset="0"/>
              </a:rPr>
              <a:t>;</a:t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Nghuhl;lq;fs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vd;id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Nehf;fp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nfu</a:t>
            </a:r>
            <a:r>
              <a:rPr lang="en-US" sz="3200" b="1" dirty="0">
                <a:latin typeface="Bamini" panose="020B0603050302020204" pitchFamily="34" charset="0"/>
              </a:rPr>
              <a:t>;[</a:t>
            </a:r>
            <a:r>
              <a:rPr lang="en-US" sz="3200" b="1" dirty="0" err="1">
                <a:latin typeface="Bamini" panose="020B0603050302020204" pitchFamily="34" charset="0"/>
              </a:rPr>
              <a:t>pf;Fk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NghJ</a:t>
            </a:r>
            <a:r>
              <a:rPr lang="en-US" sz="3200" b="1" dirty="0">
                <a:latin typeface="Bamini" panose="020B0603050302020204" pitchFamily="34" charset="0"/>
              </a:rPr>
              <a:t/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A+juh</a:t>
            </a:r>
            <a:r>
              <a:rPr lang="en-US" sz="3200" b="1" dirty="0">
                <a:latin typeface="Bamini" panose="020B0603050302020204" pitchFamily="34" charset="0"/>
              </a:rPr>
              <a:t>[ </a:t>
            </a:r>
            <a:r>
              <a:rPr lang="en-US" sz="3200" b="1" dirty="0" err="1">
                <a:latin typeface="Bamini" panose="020B0603050302020204" pitchFamily="34" charset="0"/>
              </a:rPr>
              <a:t>rpq;fj;jplk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milf;fyk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GFNtd</a:t>
            </a:r>
            <a:r>
              <a:rPr lang="en-US" sz="3200" b="1" dirty="0">
                <a:latin typeface="Bamini" panose="020B0603050302020204" pitchFamily="34" charset="0"/>
              </a:rPr>
              <a:t>; (2</a:t>
            </a:r>
            <a:r>
              <a:rPr lang="en-US" sz="3200" b="1" dirty="0" smtClean="0">
                <a:latin typeface="Bamini" panose="020B0603050302020204" pitchFamily="34" charset="0"/>
              </a:rPr>
              <a:t>)</a:t>
            </a:r>
          </a:p>
          <a:p>
            <a:pPr algn="r"/>
            <a:r>
              <a:rPr lang="en-US" sz="3200" b="1" dirty="0" smtClean="0">
                <a:latin typeface="Bamini" panose="020B0603050302020204" pitchFamily="34" charset="0"/>
              </a:rPr>
              <a:t>- J}</a:t>
            </a:r>
            <a:r>
              <a:rPr lang="en-US" sz="3200" b="1" dirty="0" err="1" smtClean="0">
                <a:latin typeface="Bamini" panose="020B0603050302020204" pitchFamily="34" charset="0"/>
              </a:rPr>
              <a:t>f;fp</a:t>
            </a:r>
            <a:r>
              <a:rPr lang="en-US" sz="3200" b="1" dirty="0" smtClean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Rkg;gPNu</a:t>
            </a:r>
            <a:endParaRPr lang="en-US" sz="3200" b="1" dirty="0" smtClean="0">
              <a:latin typeface="Bamini" panose="020B0603050302020204" pitchFamily="34" charset="0"/>
            </a:endParaRPr>
          </a:p>
          <a:p>
            <a:pPr algn="ctr"/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ctr">
              <a:buAutoNum type="arabicPeriod"/>
            </a:pPr>
            <a:r>
              <a:rPr lang="en-US" sz="3200" b="1" dirty="0" err="1" smtClean="0">
                <a:latin typeface="Calibri" panose="020F0502020204030204" pitchFamily="34" charset="0"/>
              </a:rPr>
              <a:t>Kuzhappangal</a:t>
            </a:r>
            <a:r>
              <a:rPr lang="en-US" sz="3200" b="1" dirty="0" smtClean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ennai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kuzhappum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poadhu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</a:rPr>
              <a:t>Kuzhandhai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poala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naan</a:t>
            </a:r>
            <a:r>
              <a:rPr lang="en-US" sz="3200" b="1" dirty="0">
                <a:latin typeface="Calibri" panose="020F0502020204030204" pitchFamily="34" charset="0"/>
              </a:rPr>
              <a:t> um </a:t>
            </a:r>
            <a:r>
              <a:rPr lang="en-US" sz="3200" b="1" dirty="0" err="1">
                <a:latin typeface="Calibri" panose="020F0502020204030204" pitchFamily="34" charset="0"/>
              </a:rPr>
              <a:t>mun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varuvaen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</a:rPr>
              <a:t>Poaraattangal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ennai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noakki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gerjikkum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poadhu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</a:rPr>
              <a:t>Yoodha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raaja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singathidam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adaikalam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puguven</a:t>
            </a:r>
            <a:r>
              <a:rPr lang="en-US" sz="3200" b="1" dirty="0">
                <a:latin typeface="Calibri" panose="020F0502020204030204" pitchFamily="34" charset="0"/>
              </a:rPr>
              <a:t> (2</a:t>
            </a:r>
            <a:r>
              <a:rPr lang="en-US" sz="3200" b="1" dirty="0" smtClean="0">
                <a:latin typeface="Calibri" panose="020F0502020204030204" pitchFamily="34" charset="0"/>
              </a:rPr>
              <a:t>)</a:t>
            </a:r>
          </a:p>
          <a:p>
            <a:pPr algn="r"/>
            <a:r>
              <a:rPr lang="en-US" sz="3200" b="1" dirty="0" smtClean="0">
                <a:latin typeface="Calibri" panose="020F0502020204030204" pitchFamily="34" charset="0"/>
              </a:rPr>
              <a:t>- </a:t>
            </a:r>
            <a:r>
              <a:rPr lang="en-US" sz="3200" b="1" dirty="0" err="1" smtClean="0">
                <a:latin typeface="Calibri" panose="020F0502020204030204" pitchFamily="34" charset="0"/>
              </a:rPr>
              <a:t>Thookki</a:t>
            </a:r>
            <a:r>
              <a:rPr lang="en-US" sz="3200" b="1" dirty="0" smtClean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sumapeerae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93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b="1" dirty="0" smtClean="0"/>
          </a:p>
          <a:p>
            <a:pPr marL="0" indent="0" algn="ctr">
              <a:buNone/>
            </a:pPr>
            <a:r>
              <a:rPr lang="en-US" sz="3200" b="1" dirty="0" smtClean="0">
                <a:latin typeface="Bamini" panose="020B0603050302020204" pitchFamily="34" charset="0"/>
              </a:rPr>
              <a:t>2</a:t>
            </a:r>
            <a:r>
              <a:rPr lang="en-US" sz="3200" b="1" dirty="0">
                <a:latin typeface="Bamini" panose="020B0603050302020204" pitchFamily="34" charset="0"/>
              </a:rPr>
              <a:t>. </a:t>
            </a:r>
            <a:r>
              <a:rPr lang="en-US" sz="3200" b="1" dirty="0" err="1">
                <a:latin typeface="Bamini" panose="020B0603050302020204" pitchFamily="34" charset="0"/>
              </a:rPr>
              <a:t>ghuq;fs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vd;id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mOj;Jk;NghJ</a:t>
            </a:r>
            <a:r>
              <a:rPr lang="en-US" sz="3200" b="1" dirty="0">
                <a:latin typeface="Bamini" panose="020B0603050302020204" pitchFamily="34" charset="0"/>
              </a:rPr>
              <a:t/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ck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ghjj;ij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ehd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gpbj;Jf;nfhs;Ntd</a:t>
            </a:r>
            <a:r>
              <a:rPr lang="en-US" sz="3200" b="1" dirty="0">
                <a:latin typeface="Bamini" panose="020B0603050302020204" pitchFamily="34" charset="0"/>
              </a:rPr>
              <a:t>;</a:t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ahUkpd;wp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ehd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fyq;Fk;NghJ</a:t>
            </a:r>
            <a:r>
              <a:rPr lang="en-US" sz="3200" b="1" dirty="0">
                <a:latin typeface="Bamini" panose="020B0603050302020204" pitchFamily="34" charset="0"/>
              </a:rPr>
              <a:t/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vd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ez;gdhf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ePNu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vd;id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elj;jpr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nry;tPu</a:t>
            </a:r>
            <a:r>
              <a:rPr lang="en-US" sz="3200" b="1" dirty="0">
                <a:latin typeface="Bamini" panose="020B0603050302020204" pitchFamily="34" charset="0"/>
              </a:rPr>
              <a:t>; (2</a:t>
            </a:r>
            <a:r>
              <a:rPr lang="en-US" sz="3200" b="1" dirty="0" smtClean="0">
                <a:latin typeface="Bamini" panose="020B0603050302020204" pitchFamily="34" charset="0"/>
              </a:rPr>
              <a:t>)</a:t>
            </a:r>
          </a:p>
          <a:p>
            <a:pPr marL="0" indent="0" algn="r">
              <a:buNone/>
            </a:pPr>
            <a:r>
              <a:rPr lang="en-US" sz="3200" b="1" dirty="0">
                <a:latin typeface="Bamini" panose="020B0603050302020204" pitchFamily="34" charset="0"/>
              </a:rPr>
              <a:t>- J}</a:t>
            </a:r>
            <a:r>
              <a:rPr lang="en-US" sz="3200" b="1" dirty="0" err="1">
                <a:latin typeface="Bamini" panose="020B0603050302020204" pitchFamily="34" charset="0"/>
              </a:rPr>
              <a:t>f;fp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Rkg;gPNu</a:t>
            </a:r>
            <a:endParaRPr lang="en-US" sz="3200" b="1" dirty="0">
              <a:latin typeface="Bamini" panose="020B0603050302020204" pitchFamily="34" charset="0"/>
            </a:endParaRPr>
          </a:p>
          <a:p>
            <a:pPr marL="0" indent="0" algn="ctr">
              <a:buNone/>
            </a:pPr>
            <a:endParaRPr lang="en-US" sz="3200" b="1" dirty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Calibri" panose="020F0502020204030204" pitchFamily="34" charset="0"/>
              </a:rPr>
              <a:t>2. </a:t>
            </a:r>
            <a:r>
              <a:rPr lang="en-US" sz="3200" b="1" dirty="0" err="1">
                <a:latin typeface="Calibri" panose="020F0502020204030204" pitchFamily="34" charset="0"/>
              </a:rPr>
              <a:t>Baarangal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ennai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azhuthum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poadhu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</a:rPr>
              <a:t>Um </a:t>
            </a:r>
            <a:r>
              <a:rPr lang="en-US" sz="3200" b="1" dirty="0" err="1">
                <a:latin typeface="Calibri" panose="020F0502020204030204" pitchFamily="34" charset="0"/>
              </a:rPr>
              <a:t>paadhathai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naan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pidithu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kolvaen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</a:rPr>
              <a:t>Yaarum</a:t>
            </a:r>
            <a:r>
              <a:rPr lang="en-US" sz="3200" b="1" dirty="0">
                <a:latin typeface="Calibri" panose="020F0502020204030204" pitchFamily="34" charset="0"/>
              </a:rPr>
              <a:t> indri </a:t>
            </a:r>
            <a:r>
              <a:rPr lang="en-US" sz="3200" b="1" dirty="0" err="1">
                <a:latin typeface="Calibri" panose="020F0502020204030204" pitchFamily="34" charset="0"/>
              </a:rPr>
              <a:t>naan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kalangum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poadhu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</a:rPr>
              <a:t>En </a:t>
            </a:r>
            <a:r>
              <a:rPr lang="en-US" sz="3200" b="1" dirty="0" err="1">
                <a:latin typeface="Calibri" panose="020F0502020204030204" pitchFamily="34" charset="0"/>
              </a:rPr>
              <a:t>Nanbanaaga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neerae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ennai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nadathi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selveer</a:t>
            </a:r>
            <a:r>
              <a:rPr lang="en-US" sz="3200" b="1" dirty="0">
                <a:latin typeface="Calibri" panose="020F0502020204030204" pitchFamily="34" charset="0"/>
              </a:rPr>
              <a:t> (2</a:t>
            </a:r>
            <a:r>
              <a:rPr lang="en-US" sz="3200" b="1" dirty="0" smtClean="0">
                <a:latin typeface="Calibri" panose="020F0502020204030204" pitchFamily="34" charset="0"/>
              </a:rPr>
              <a:t>)</a:t>
            </a:r>
          </a:p>
          <a:p>
            <a:pPr marL="0" indent="0" algn="r">
              <a:buNone/>
            </a:pPr>
            <a:r>
              <a:rPr lang="en-US" sz="3200" b="1" dirty="0">
                <a:latin typeface="Calibri" panose="020F0502020204030204" pitchFamily="34" charset="0"/>
              </a:rPr>
              <a:t>- </a:t>
            </a:r>
            <a:r>
              <a:rPr lang="en-US" sz="3200" b="1" dirty="0" err="1">
                <a:latin typeface="Calibri" panose="020F0502020204030204" pitchFamily="34" charset="0"/>
              </a:rPr>
              <a:t>Thookki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sumapeerae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b="1" dirty="0" smtClean="0"/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r>
              <a:rPr lang="en-US" sz="3200" b="1" dirty="0" err="1" smtClean="0">
                <a:latin typeface="Bamini" panose="020B0603050302020204" pitchFamily="34" charset="0"/>
              </a:rPr>
              <a:t>my;NyY</a:t>
            </a:r>
            <a:r>
              <a:rPr lang="en-US" sz="3200" b="1" dirty="0" smtClean="0">
                <a:latin typeface="Bamini" panose="020B0603050302020204" pitchFamily="34" charset="0"/>
              </a:rPr>
              <a:t>}ah</a:t>
            </a:r>
            <a:r>
              <a:rPr lang="en-US" sz="3200" b="1" dirty="0">
                <a:latin typeface="Bamini" panose="020B0603050302020204" pitchFamily="34" charset="0"/>
              </a:rPr>
              <a:t/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my;NyY</a:t>
            </a:r>
            <a:r>
              <a:rPr lang="en-US" sz="3200" b="1" dirty="0">
                <a:latin typeface="Bamini" panose="020B0603050302020204" pitchFamily="34" charset="0"/>
              </a:rPr>
              <a:t>}ah (2)</a:t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ce;jd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Njhs;fspy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ehd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fplg;Ngd</a:t>
            </a:r>
            <a:r>
              <a:rPr lang="en-US" sz="3200" b="1" dirty="0">
                <a:latin typeface="Bamini" panose="020B0603050302020204" pitchFamily="34" charset="0"/>
              </a:rPr>
              <a:t>;</a:t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gakpd;wp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tho;e;jpLNtd</a:t>
            </a:r>
            <a:r>
              <a:rPr lang="en-US" sz="3200" b="1" dirty="0" smtClean="0">
                <a:latin typeface="Bamini" panose="020B0603050302020204" pitchFamily="34" charset="0"/>
              </a:rPr>
              <a:t>;</a:t>
            </a:r>
          </a:p>
          <a:p>
            <a:pPr marL="0" indent="0" algn="ctr">
              <a:buNone/>
            </a:pPr>
            <a:endParaRPr lang="en-US" sz="3200" b="1" dirty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3200" b="1" dirty="0" err="1">
                <a:latin typeface="Calibri" panose="020F0502020204030204" pitchFamily="34" charset="0"/>
              </a:rPr>
              <a:t>Halleluiyah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</a:rPr>
              <a:t>Halleluiyah</a:t>
            </a:r>
            <a:r>
              <a:rPr lang="en-US" sz="3200" b="1" dirty="0">
                <a:latin typeface="Calibri" panose="020F0502020204030204" pitchFamily="34" charset="0"/>
              </a:rPr>
              <a:t> (2)</a:t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</a:rPr>
              <a:t>Undhan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thoalgalil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naan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kidappaen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</a:rPr>
              <a:t>Bayamindri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vaazhndhiduvaen</a:t>
            </a:r>
            <a:endParaRPr lang="en-US" sz="3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89750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38</TotalTime>
  <Words>25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66</cp:revision>
  <dcterms:created xsi:type="dcterms:W3CDTF">2014-06-22T17:20:33Z</dcterms:created>
  <dcterms:modified xsi:type="dcterms:W3CDTF">2020-09-17T16:43:40Z</dcterms:modified>
</cp:coreProperties>
</file>