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J}</a:t>
            </a:r>
            <a:r>
              <a:rPr lang="en-US" sz="3200" b="1" dirty="0" err="1" smtClean="0">
                <a:latin typeface="Bamini" pitchFamily="2" charset="0"/>
              </a:rPr>
              <a:t>q;fhky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gpf;Fk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jhq;fg;gh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tpopj;jpUe;J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gpf;Fk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jhq;fg;gh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Thoongaamal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jepikkum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thaangappaa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Viliththirunthu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jepikkum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thaangappaa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J}</a:t>
            </a:r>
            <a:r>
              <a:rPr lang="en-US" sz="3200" b="1" dirty="0" err="1" smtClean="0">
                <a:latin typeface="Bamini" pitchFamily="2" charset="0"/>
              </a:rPr>
              <a:t>q;fpdhy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vjpup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tpijg;ghd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n[</a:t>
            </a:r>
            <a:r>
              <a:rPr lang="en-US" sz="3200" b="1" dirty="0" err="1">
                <a:latin typeface="Bamini" pitchFamily="2" charset="0"/>
              </a:rPr>
              <a:t>gk</a:t>
            </a:r>
            <a:r>
              <a:rPr lang="en-US" sz="3200" b="1" dirty="0">
                <a:latin typeface="Bamini" pitchFamily="2" charset="0"/>
              </a:rPr>
              <a:t>; (n[</a:t>
            </a:r>
            <a:r>
              <a:rPr lang="en-US" sz="3200" b="1" dirty="0" err="1">
                <a:latin typeface="Bamini" pitchFamily="2" charset="0"/>
              </a:rPr>
              <a:t>gpf;f</a:t>
            </a:r>
            <a:r>
              <a:rPr lang="en-US" sz="3200" b="1" dirty="0">
                <a:latin typeface="Bamini" pitchFamily="2" charset="0"/>
              </a:rPr>
              <a:t>) </a:t>
            </a:r>
            <a:r>
              <a:rPr lang="en-US" sz="3200" b="1" dirty="0" err="1">
                <a:latin typeface="Bamini" pitchFamily="2" charset="0"/>
              </a:rPr>
              <a:t>kwe;jhy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vjpup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vLg;ghd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Thoonginaal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ethirikalai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vithaippaan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Jepam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jepikka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Ethiri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eduppaan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2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cliy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xLf;fZk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czitf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Fiwf;fZk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Ngr;ir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epWj;jZk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tsuZk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Udalai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odukkanum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unavai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kuraikkanum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Peachai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niruththanum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pelaththil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valaranum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3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md;dhisg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fz;zPiu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tbf;fZk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rhKNtiyf</a:t>
            </a:r>
            <a:r>
              <a:rPr lang="en-US" sz="3200" b="1" dirty="0">
                <a:latin typeface="Bamini" pitchFamily="2" charset="0"/>
              </a:rPr>
              <a:t>; (</a:t>
            </a:r>
            <a:r>
              <a:rPr lang="en-US" sz="3200" b="1" dirty="0" err="1">
                <a:latin typeface="Bamini" pitchFamily="2" charset="0"/>
              </a:rPr>
              <a:t>vOg;Gjy</a:t>
            </a:r>
            <a:r>
              <a:rPr lang="en-US" sz="3200" b="1" dirty="0">
                <a:latin typeface="Bamini" pitchFamily="2" charset="0"/>
              </a:rPr>
              <a:t>;) </a:t>
            </a:r>
            <a:r>
              <a:rPr lang="en-US" sz="3200" b="1" dirty="0" err="1">
                <a:latin typeface="Bamini" pitchFamily="2" charset="0"/>
              </a:rPr>
              <a:t>fhZk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tiu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jaj;ij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Cw;wZk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Annaalai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kannnneerai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vatikkanum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Saamuvaelai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Eluputhal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kaanumvarai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Ithayaththai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oottanum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1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jhdpNay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Jjpf;fZk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gpf;fZk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rpq;fq;fspd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tha;fisj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fl;lZk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Thaaniyael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jepikkanum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Singangalin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vaaykalai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kattanum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gTiyg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rpiwapNy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gpf;fZk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fjTfs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jpwf;fZk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fl;Lfs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ePq;fZk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Pavulai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siraiyilae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jepikkanum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Kathavukal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thirakkanum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kattukal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neenganum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NkhNriag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VwZk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fuq;fis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tpupf;fZk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fjwZk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Njrj;jpw;fha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Moseyai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malaimael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aeranum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Karangalai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virikkanum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katharanum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desathirkaai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9916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47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83</cp:revision>
  <dcterms:created xsi:type="dcterms:W3CDTF">2014-06-22T17:29:18Z</dcterms:created>
  <dcterms:modified xsi:type="dcterms:W3CDTF">2020-12-30T16:58:56Z</dcterms:modified>
</cp:coreProperties>
</file>