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தூயரே சர்வ வல்லவர்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பாத்திரரே துதி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தூயரே சர்வ வல்லவர் நீரே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தூயரே தூயரே சர்வ வல்லவர்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பாத்திரரே உமக்கே ஆமென்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Amen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756</TotalTime>
  <Words>52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664</cp:revision>
  <dcterms:created xsi:type="dcterms:W3CDTF">2023-03-13T17:37:04Z</dcterms:created>
  <dcterms:modified xsi:type="dcterms:W3CDTF">2024-05-03T17:20:28Z</dcterms:modified>
</cp:coreProperties>
</file>