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துதிக்கு பாத்திரர்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 உமக்கே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எங்கள் கரங்களை உயர்த்தி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என்றும் ஆராதிப்போம்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aaraadhippoam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பெரியவர்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அற்புதங்கள் செய்பவர்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உம்மைப்போல யாருமில்லை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உம்மைப்போல யாரும் இல்லை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Ummaipoala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Ummaipoala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997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756</TotalTime>
  <Words>63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674</cp:revision>
  <dcterms:created xsi:type="dcterms:W3CDTF">2023-03-13T17:37:04Z</dcterms:created>
  <dcterms:modified xsi:type="dcterms:W3CDTF">2024-05-03T17:38:15Z</dcterms:modified>
</cp:coreProperties>
</file>