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1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20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2406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5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74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75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1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7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7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1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6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6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0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6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1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1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33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"/>
            <a:ext cx="9144000" cy="6096000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Kirubaigal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Peruga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Seitheer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ctr">
              <a:buAutoNum type="arabicPeriod"/>
            </a:pPr>
            <a:r>
              <a:rPr lang="en-US" sz="3200" b="1" dirty="0" err="1">
                <a:latin typeface="Bamini" pitchFamily="2" charset="0"/>
              </a:rPr>
              <a:t>fpUigfs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vd;dpy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ngUfr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nra;jPNu</a:t>
            </a:r>
            <a:r>
              <a:rPr lang="en-US" sz="3200" b="1" dirty="0">
                <a:latin typeface="Bamini" pitchFamily="2" charset="0"/>
              </a:rPr>
              <a:t> ];</a:t>
            </a:r>
            <a:r>
              <a:rPr lang="en-US" sz="3200" b="1" dirty="0" err="1">
                <a:latin typeface="Bamini" pitchFamily="2" charset="0"/>
              </a:rPr>
              <a:t>Njhj;jpuk</a:t>
            </a:r>
            <a:r>
              <a:rPr lang="en-US" sz="3200" b="1" dirty="0">
                <a:latin typeface="Bamini" pitchFamily="2" charset="0"/>
              </a:rPr>
              <a:t>; (2)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fuq;fshy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mizj;Jf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nfhz;BNu</a:t>
            </a:r>
            <a:r>
              <a:rPr lang="en-US" sz="3200" b="1" dirty="0">
                <a:latin typeface="Bamini" pitchFamily="2" charset="0"/>
              </a:rPr>
              <a:t> ];</a:t>
            </a:r>
            <a:r>
              <a:rPr lang="en-US" sz="3200" b="1" dirty="0" err="1">
                <a:latin typeface="Bamini" pitchFamily="2" charset="0"/>
              </a:rPr>
              <a:t>Njhj;jpuk</a:t>
            </a:r>
            <a:r>
              <a:rPr lang="en-US" sz="3200" b="1" dirty="0">
                <a:latin typeface="Bamini" pitchFamily="2" charset="0"/>
              </a:rPr>
              <a:t>; (2)</a:t>
            </a:r>
            <a:br>
              <a:rPr lang="en-US" sz="3200" b="1" dirty="0">
                <a:latin typeface="Bamini" pitchFamily="2" charset="0"/>
              </a:rPr>
            </a:br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Bamini" pitchFamily="2" charset="0"/>
              </a:rPr>
              <a:t>JjpAk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fdKk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vy;yhk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ckf;Nf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Njth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ckf;Nf</a:t>
            </a:r>
            <a:r>
              <a:rPr lang="en-US" sz="3200" b="1" dirty="0">
                <a:latin typeface="Bamini" pitchFamily="2" charset="0"/>
              </a:rPr>
              <a:t> (2)</a:t>
            </a:r>
            <a:endParaRPr lang="en-US" sz="3200" b="1" dirty="0">
              <a:latin typeface="Bamini" pitchFamily="2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"/>
            <a:ext cx="9144000" cy="6096000"/>
          </a:xfrm>
        </p:spPr>
        <p:txBody>
          <a:bodyPr>
            <a:normAutofit/>
          </a:bodyPr>
          <a:lstStyle/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>
                <a:latin typeface="Bamini" pitchFamily="2" charset="0"/>
              </a:rPr>
              <a:t>2. </a:t>
            </a:r>
            <a:r>
              <a:rPr lang="en-US" sz="3200" b="1" dirty="0" err="1">
                <a:latin typeface="Bamini" pitchFamily="2" charset="0"/>
              </a:rPr>
              <a:t>Nrhjid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vd;dpy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NghJk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fhj;jPu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Ntjid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vd;dpy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NghJk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fpUig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je;jPu</a:t>
            </a:r>
            <a:r>
              <a:rPr lang="en-US" sz="3200" b="1" dirty="0">
                <a:latin typeface="Bamini" pitchFamily="2" charset="0"/>
              </a:rPr>
              <a:t>; (2)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kfpik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fdKk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vy;yhk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ckf;Nf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Njth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ckf;Nf</a:t>
            </a:r>
            <a:r>
              <a:rPr lang="en-US" sz="3200" b="1" dirty="0">
                <a:latin typeface="Bamini" pitchFamily="2" charset="0"/>
              </a:rPr>
              <a:t> (2) - </a:t>
            </a:r>
            <a:r>
              <a:rPr lang="en-US" sz="3200" b="1" dirty="0" err="1">
                <a:latin typeface="Bamini" pitchFamily="2" charset="0"/>
              </a:rPr>
              <a:t>JjpAk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endParaRPr lang="en-US" sz="3200" b="1" dirty="0">
              <a:latin typeface="Bamini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06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"/>
            <a:ext cx="9144000" cy="6096000"/>
          </a:xfrm>
        </p:spPr>
        <p:txBody>
          <a:bodyPr>
            <a:normAutofit/>
          </a:bodyPr>
          <a:lstStyle/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>
                <a:latin typeface="Bamini" pitchFamily="2" charset="0"/>
              </a:rPr>
              <a:t>3. </a:t>
            </a:r>
            <a:r>
              <a:rPr lang="en-US" sz="3200" b="1" dirty="0" err="1">
                <a:latin typeface="Bamini" pitchFamily="2" charset="0"/>
              </a:rPr>
              <a:t>fz;zPu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vd;dpy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NghJk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Jilj;jPu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fuq;fshy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mizj;J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fhj;Jf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nfhz;Bu</a:t>
            </a:r>
            <a:r>
              <a:rPr lang="en-US" sz="3200" b="1" dirty="0">
                <a:latin typeface="Bamini" pitchFamily="2" charset="0"/>
              </a:rPr>
              <a:t>; (2)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kfpik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fdKk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vy;yhk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ckf;Nf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Njth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ckf;Nf</a:t>
            </a:r>
            <a:r>
              <a:rPr lang="en-US" sz="3200" b="1" dirty="0">
                <a:latin typeface="Bamini" pitchFamily="2" charset="0"/>
              </a:rPr>
              <a:t> (2) - </a:t>
            </a:r>
            <a:r>
              <a:rPr lang="en-US" sz="3200" b="1" dirty="0" err="1">
                <a:latin typeface="Bamini" pitchFamily="2" charset="0"/>
              </a:rPr>
              <a:t>JjpAk</a:t>
            </a:r>
            <a:r>
              <a:rPr lang="en-US" sz="3200" b="1" dirty="0">
                <a:latin typeface="Bamini" pitchFamily="2" charset="0"/>
              </a:rPr>
              <a:t>;</a:t>
            </a:r>
            <a:endParaRPr lang="en-US" sz="3200" b="1" dirty="0">
              <a:latin typeface="Bamini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08129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63</TotalTime>
  <Words>197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919626910278</cp:lastModifiedBy>
  <cp:revision>86</cp:revision>
  <dcterms:created xsi:type="dcterms:W3CDTF">2014-06-05T16:47:32Z</dcterms:created>
  <dcterms:modified xsi:type="dcterms:W3CDTF">2022-09-01T16:50:09Z</dcterms:modified>
</cp:coreProperties>
</file>