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துதிகளின் நடுவினிலே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தங்கிடும் எங்கள் தேவா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துதித்திடும் எங்கள் மீது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புது பெலன் ஊற்றும் தேவா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naduvinilae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ஊற்றுமே ஊற்றுமே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பெலனை ஊற்றுமே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ஊற்றுமே ஊற்றுமே,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கிருபை ஊற்றுமே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அன்பின் நிறைவே அன்பின் நிறைவே</a:t>
            </a:r>
            <a:br>
              <a:rPr lang="ta-IN" sz="30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பரலோக அன்பின் நிறைவே</a:t>
            </a:r>
            <a:br>
              <a:rPr lang="ta-IN" sz="30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நன்றியுடனே நல்உணர்வுடனே</a:t>
            </a:r>
            <a:br>
              <a:rPr lang="ta-IN" sz="30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நாதா உம்மைப் போற்றிடுவோம்</a:t>
            </a:r>
            <a:br>
              <a:rPr lang="ta-IN" sz="30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காலங்கள் மாறினாலும்</a:t>
            </a:r>
            <a:br>
              <a:rPr lang="ta-IN" sz="30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மாறாத அன்பதனின்</a:t>
            </a:r>
            <a:endParaRPr lang="en-IN" sz="30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ஆழங்கள் அறிந்துணர்ந்தே ஆவியால்</a:t>
            </a:r>
            <a:r>
              <a:rPr lang="en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ta-IN" sz="30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துதித்திடுவோம்</a:t>
            </a:r>
            <a:endParaRPr lang="en-IN" sz="30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marL="514350" indent="-514350" algn="ctr">
              <a:buAutoNum type="arabicPeriod"/>
            </a:pPr>
            <a:endParaRPr lang="en-IN" sz="30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Nandriyudanae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nalvunarvudanae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potriduvom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maarinalum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Maratha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anbathanin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arinthunarnthae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thutithiduvom</a:t>
            </a:r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0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மன்னித்தவரே மாற்றியவரே மறுரூபமாக்குபவரே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எண்ணிலடங்கா துதி ஸ்தோத்திரங்களை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எந்நாளும் பாடிடுவேன்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மேகங்கள் மீதினிலே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வேகமாய் வந்திடுவீர்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உம்பாதம் சேர்ந்திடுவேன் ஓய்வின்றி துதித்திடுவேன்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Manithavarae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maatriyavarae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maruroobamakkupavarae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Enniladanga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sthothirangalai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meetinilae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Vegamaai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Umpatham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sernthiduvaen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ooivindri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thuthithiduvaen</a:t>
            </a:r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பரிசுத்தரே பரிசுத்தரே பரலோகின் பரிசுத்தரே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பரவசமாய் மனநிறைவாய்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பரன் உம்மைப் போற்றிடுவோம்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உம்மைப் போல் எம்மையுமே மாற்றிடும் வல்லவரே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பரிசுத்த ஆவியிலே நிறைத்தெம்மை நடத்திடுமே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Paravasamaai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mananiraivaaai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potriduvom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emmaiyumae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niraithemmai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208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482</cp:revision>
  <dcterms:created xsi:type="dcterms:W3CDTF">2023-03-13T17:37:04Z</dcterms:created>
  <dcterms:modified xsi:type="dcterms:W3CDTF">2023-08-12T02:19:55Z</dcterms:modified>
</cp:coreProperties>
</file>