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[Chorus x4]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[Verse]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Rising of the Sun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Setting of the same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Name is to be Hallowed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Rising of the Sun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Setting of the same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Name is to be Hallowed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[Chorus x2]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[Repeat Verse x3]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Rising of the Sun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Setting of the same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Name is to be Hallowed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Rising of the Sun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Setting of the same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Name is to be Hallowed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1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Adonai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[Repeat]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876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197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23</cp:revision>
  <dcterms:created xsi:type="dcterms:W3CDTF">2023-03-13T17:37:04Z</dcterms:created>
  <dcterms:modified xsi:type="dcterms:W3CDTF">2024-05-01T17:37:39Z</dcterms:modified>
</cp:coreProperties>
</file>