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83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553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to Jesus, I surrender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All to Thee I freely give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I will ever love and trust You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In Your presence daily live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surrender all, I surrender all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All to Thee, my blessed Savior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I surrender all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to Jesus, I surrender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Lord, I give myself to Thee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Fill me with Your love and power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Let Your blessing fall on me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surrender all, I surrender all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All to Thee, my blessed Savior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I surrender all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to Jesus I surrender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Now I feel the sacred flame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O the joy of full salvation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Glory, glory, to Your name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3. You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are here, turning lives around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I worship You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 err="1">
                <a:latin typeface="Calibri" pitchFamily="34" charset="0"/>
                <a:cs typeface="Calibri" pitchFamily="34" charset="0"/>
              </a:rPr>
              <a:t>You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are here, mending every heart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yeah, I worship You, Lord</a:t>
            </a:r>
          </a:p>
        </p:txBody>
      </p:sp>
    </p:spTree>
    <p:extLst>
      <p:ext uri="{BB962C8B-B14F-4D97-AF65-F5344CB8AC3E}">
        <p14:creationId xmlns:p14="http://schemas.microsoft.com/office/powerpoint/2010/main" val="21841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smtClean="0">
                <a:latin typeface="Calibri" pitchFamily="34" charset="0"/>
                <a:cs typeface="Calibri" pitchFamily="34" charset="0"/>
              </a:rPr>
              <a:t>I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surrender all, I surrender all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All to Thee, my blessed Savior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I surrender all 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Jesus, that is who You are (That is who You are)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Oh, we lift You up, that is who You are (That is who You are)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My Jesus</a:t>
            </a:r>
          </a:p>
        </p:txBody>
      </p:sp>
    </p:spTree>
    <p:extLst>
      <p:ext uri="{BB962C8B-B14F-4D97-AF65-F5344CB8AC3E}">
        <p14:creationId xmlns:p14="http://schemas.microsoft.com/office/powerpoint/2010/main" val="10259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5. Even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when I don't see it, You're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Even when I don't feel it, You're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You never stop, You never stop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You never stop, You never stop working</a:t>
            </a:r>
          </a:p>
        </p:txBody>
      </p:sp>
    </p:spTree>
    <p:extLst>
      <p:ext uri="{BB962C8B-B14F-4D97-AF65-F5344CB8AC3E}">
        <p14:creationId xmlns:p14="http://schemas.microsoft.com/office/powerpoint/2010/main" val="6028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160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Saranya</cp:lastModifiedBy>
  <cp:revision>50</cp:revision>
  <dcterms:created xsi:type="dcterms:W3CDTF">2014-06-03T15:40:16Z</dcterms:created>
  <dcterms:modified xsi:type="dcterms:W3CDTF">2021-09-26T07:35:12Z</dcterms:modified>
</cp:coreProperties>
</file>