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பின்னே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போகத் துணிந்தேன்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pinnae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Pokath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thunninthaen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9. கர்த்தர் என் மித்ரு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சாத்தான் என் சத்ரு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 Karththar en mithru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Saaththaan en sathru (3)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0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10. இயேசு என் நேசர்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மாம்சம் என் தோஷம்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10. Yesu en naesar</a:t>
            </a:r>
            <a:b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Maamsam en thosham (3)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0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பின்னோக்கேன்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பின்னோக்கேன் நான்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Pinnokkaen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Pinnokkaen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உலகம் என் பின்னே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 என் முன்னே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Ulakam en pinnae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 en munnae (3)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கஷ்டம் என் இன்பம்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நஷ்டம் என் லாபம்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Kashdam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Nashdam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laapam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என் மீட்பர் பாதை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என்றும் பின்செல்வேன்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pinselvaen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8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இயேசு என் ஆசை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சீயோன் என் வாஞ்சை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Yesu en aasai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Seeyon en vaanjai (3)</a:t>
            </a: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4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6. நேசரின் சித்தம்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செய்வதென் வாஞ்சை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Naesarin siththam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Seyvathen vaanjai (3)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3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7. செல்வேன் நான் வேகம்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வெல்வேன் நான் கிரீடம்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Selvaen naan vaekam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Velvaen naan kireedam (3)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4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8. கேட்கும் ஓர் ஓசை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 எந்தன் காந்தை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 Kaetkum or osai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 enthan kaanthai (3)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311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743</TotalTime>
  <Words>242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752</cp:revision>
  <dcterms:created xsi:type="dcterms:W3CDTF">2023-03-13T17:37:04Z</dcterms:created>
  <dcterms:modified xsi:type="dcterms:W3CDTF">2024-05-26T08:49:25Z</dcterms:modified>
</cp:coreProperties>
</file>