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யோசனையில் பெரியவரே 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செயல்களிலே வல்லவரே ஆராதனை ஆராதனை</a:t>
            </a:r>
            <a:endParaRPr lang="en-IN" sz="8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உன்னத தேவனே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ஓசன்னா ஓசன்னா ஓசன்னா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1. கண்மணி போல் காப்பவரே 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கழுகு போல சுமப்பவரே ஆராதனை ஆராதனை</a:t>
            </a:r>
            <a:endParaRPr lang="en-IN" sz="5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சிலுவையினால் மீட்டவரே 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சிறகுகளால் மூடுபவரே ஆராதனை ஆராதனை</a:t>
            </a:r>
            <a:endParaRPr lang="en-I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வழி நடத்தும் விண்மீனே 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ஒளி வீசும் விடிவெள்ளியே ஆராதனை ஆராதனை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77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. தேடி என்னைக் காண்பவரே ஆராதனை ஆராதனை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தினந்தோறும் தேற்றுபவரே ஆராதனை ஆராதனை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0469594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747</TotalTime>
  <Words>65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791</cp:revision>
  <dcterms:created xsi:type="dcterms:W3CDTF">2023-03-13T17:37:04Z</dcterms:created>
  <dcterms:modified xsi:type="dcterms:W3CDTF">2024-05-26T09:28:45Z</dcterms:modified>
</cp:coreProperties>
</file>