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யூதாவின் ராஜசிங்கம்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அல்பாவும் ஒமேகாவும்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வல்லமை பெலன் ஞானம்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மகிமையும் துதியையும்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பெற்றுக் கொள்ள பாத்திரர் நீரே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</a:rPr>
              <a:t>Yudh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Raja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Albavum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Omegavum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Gnanam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Thuthiyayum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Pettrukkolla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Paathirar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பாவமானீரே எம்மை நீதியாக்கிட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சாபமானீரே எங்கள் சாபம் போக்கிட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காயமானீரே எங்கள் நோய்கள் தீர்த்திட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ஏழையானீரே எங்கள் ஏழ்மை நீக்கிட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Paavamaaneerae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Needhiyaakkida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Saabamaaneerae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Saabam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Pokkida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Kaayamaaneerae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Theerthida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Yaezhaiyaaneerae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Yaezhmai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Neekkida</a:t>
            </a:r>
            <a:br>
              <a:rPr lang="ta-IN" sz="2800" dirty="0"/>
            </a:b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4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என்றும் எந்தன் நல்ல மேய்ப்பர்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எந்நாளும் தாழ்ச்சியடையேனே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அமர்ந்த தண்ணீர் பசும்புல்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வெளியில் என்னை மேய்த்து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நித்தம் காக்கும் நல்ல தேவனே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Nalla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Maippar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Thalchiyadayaen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Amarndha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Pulvezhiyil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Maeiththu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Niththam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Kaakkum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Nalla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4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பகைவர் முன்பாக பந்தி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ஆயத்தம் செய்தீர் என் தலையை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எண்ணையால் அபிஷேகமும் செய்தீர்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ஜீவ நாளெல்லாம் நன்மை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கிருபை தொடருமே நான்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கர்த்தர் வீட்டிலே நீடித்து வாழ்வேன்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Pagaivar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Munbaaga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Pandhi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Seidheer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Ennayaal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Abishegamum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Seidheer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Naalelaam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Thodarumae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Veetinil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Neediththu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Vaazhvaenae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5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நாவு உந்தன் நீதியையும்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நாளெல்லாம் உந்தன் துதியையும்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ஓயாமல் போற்றிப்பாடும்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குறைவையெல்லாம் நீக்கிப்போடும்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கைவிடாத நல்ல தேவன் நீர்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Naavu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Needhiyayum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Naalellaam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Thuthiyayum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Oyaamal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Pottrippaadum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Kuraivayellam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Neekkipodum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Kaividaadha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Nalla Devan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7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உமது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மகிமையும் ஐசுவரியத்தின் படி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குறைகளெல்லாம் நிறைவாக்கும்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தேவனே யேகோவாயீரே நீர்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எந்தன் ஏல்ஷடாய் போதுமானவரிலும்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மிகவும் அதிகமானவர்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Umadhu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Aishvariyathin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Padi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Kuraivugalellam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Niraivaakkum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Yegovah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Elshaddai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Vaanavarilum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Migavum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Adhigamaanavar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46959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750</TotalTime>
  <Words>239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804</cp:revision>
  <dcterms:created xsi:type="dcterms:W3CDTF">2023-03-13T17:37:04Z</dcterms:created>
  <dcterms:modified xsi:type="dcterms:W3CDTF">2024-05-26T09:36:40Z</dcterms:modified>
</cp:coreProperties>
</file>