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யூதராஜ சிங்கம் உயித்தெழுந்தார்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உயித்தெழுந்தார் நரகை ஜெயித்தெழுந்தார் - யூதராஜ சிங்கம்</a:t>
            </a:r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வேதாளக் கணங்கள் ஓடிடவே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ஓடிடவே உருகி வாடிடவே - யூதராஜ சிங்கம்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வானத்தின் சேனைகள் துதித்திடவே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துதித்திடவே பரனைத் துதித்திடவே - யூதராஜ சிங்கம்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மரணத்தின் சங்கிலிகள் தெறிபட்டன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தெறிபட்டன நொடியில் முறிபட்டன - யூதராஜ சிங்கம்</a:t>
            </a:r>
            <a:br>
              <a:rPr lang="ta-IN" sz="28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5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எழுந்தார் என்ற தொனி எங்கும் கேட்குதே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எங்கும் கேட்குதே பயத்தை என்றும் நீக்குதே - யூதராஜ சிங்கம்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உயிர்த்த கிறிஸ்து இனி மரிப்பதில்லை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மரிப்பதில்லை இனி மரிப்பதில்லை - யூதராஜ சிங்கம்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46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கிறிஸ்தோரே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நாமவர் பாதம் பணிவோம்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பாதம் பணிவோம் பதத்தைச் சிரமணிவோம் - யூதராஜ சிங்கம்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4040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748</TotalTime>
  <Words>81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798</cp:revision>
  <dcterms:created xsi:type="dcterms:W3CDTF">2023-03-13T17:37:04Z</dcterms:created>
  <dcterms:modified xsi:type="dcterms:W3CDTF">2024-05-26T09:32:02Z</dcterms:modified>
</cp:coreProperties>
</file>