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Baamini" pitchFamily="2" charset="0"/>
            </a:endParaRPr>
          </a:p>
          <a:p>
            <a:pPr algn="ctr"/>
            <a:r>
              <a:rPr lang="ta-IN" sz="2800" b="1" i="0" dirty="0">
                <a:effectLst/>
                <a:latin typeface="Baamini" pitchFamily="2" charset="0"/>
              </a:rPr>
              <a:t>சேருபாபேலின் முன் நிற்கும் பர்வதமே</a:t>
            </a:r>
            <a:br>
              <a:rPr lang="ta-IN" sz="2800" dirty="0">
                <a:latin typeface="Baamini" pitchFamily="2" charset="0"/>
              </a:rPr>
            </a:br>
            <a:r>
              <a:rPr lang="ta-IN" sz="2800" b="1" i="0" dirty="0">
                <a:effectLst/>
                <a:latin typeface="Baamini" pitchFamily="2" charset="0"/>
              </a:rPr>
              <a:t>நீ சமபூமியாவாய் நிச்சயமாய்</a:t>
            </a:r>
            <a:br>
              <a:rPr lang="ta-IN" sz="2800" dirty="0">
                <a:latin typeface="Baamini" pitchFamily="2" charset="0"/>
              </a:rPr>
            </a:br>
            <a:r>
              <a:rPr lang="ta-IN" sz="2800" b="1" i="0" dirty="0">
                <a:effectLst/>
                <a:latin typeface="Baamini" pitchFamily="2" charset="0"/>
              </a:rPr>
              <a:t>பலத்தினாலும் அல்ல பராக்கீரமுமல்ல</a:t>
            </a:r>
            <a:br>
              <a:rPr lang="ta-IN" sz="2800" dirty="0">
                <a:latin typeface="Baamini" pitchFamily="2" charset="0"/>
              </a:rPr>
            </a:br>
            <a:r>
              <a:rPr lang="ta-IN" sz="2800" b="1" i="0" dirty="0">
                <a:effectLst/>
                <a:latin typeface="Baamini" pitchFamily="2" charset="0"/>
              </a:rPr>
              <a:t>கர்த்தரின் ஆவியினால் ஆகும் (2)</a:t>
            </a:r>
            <a:endParaRPr lang="en-IN" sz="2800" b="1" i="0" dirty="0">
              <a:effectLst/>
              <a:latin typeface="Baamini" pitchFamily="2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Zerubabelin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Parvathame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boomiyaavaai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nichayamaai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Balathinaalum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barakiramamulla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aviyinaal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Baamini" pitchFamily="2" charset="0"/>
            </a:endParaRPr>
          </a:p>
          <a:p>
            <a:pPr algn="ctr"/>
            <a:r>
              <a:rPr lang="ta-IN" sz="2800" b="1" i="0" dirty="0">
                <a:effectLst/>
                <a:latin typeface="Baamini" pitchFamily="2" charset="0"/>
              </a:rPr>
              <a:t>கர்மேலின் மலை மீது</a:t>
            </a:r>
            <a:br>
              <a:rPr lang="ta-IN" sz="2800" dirty="0">
                <a:latin typeface="Baamini" pitchFamily="2" charset="0"/>
              </a:rPr>
            </a:br>
            <a:r>
              <a:rPr lang="ta-IN" sz="2800" b="1" i="0" dirty="0">
                <a:effectLst/>
                <a:latin typeface="Baamini" pitchFamily="2" charset="0"/>
              </a:rPr>
              <a:t>எலியாவைப்போல நான் (2)</a:t>
            </a:r>
            <a:br>
              <a:rPr lang="ta-IN" sz="2800" dirty="0">
                <a:latin typeface="Baamini" pitchFamily="2" charset="0"/>
              </a:rPr>
            </a:br>
            <a:r>
              <a:rPr lang="ta-IN" sz="2800" b="1" i="0" dirty="0">
                <a:effectLst/>
                <a:latin typeface="Baamini" pitchFamily="2" charset="0"/>
              </a:rPr>
              <a:t>ஆவியில் நிறைந்து ஜெபித்திடும் போது</a:t>
            </a:r>
            <a:br>
              <a:rPr lang="ta-IN" sz="2800" dirty="0">
                <a:latin typeface="Baamini" pitchFamily="2" charset="0"/>
              </a:rPr>
            </a:br>
            <a:r>
              <a:rPr lang="ta-IN" sz="2800" b="1" i="0" dirty="0">
                <a:effectLst/>
                <a:latin typeface="Baamini" pitchFamily="2" charset="0"/>
              </a:rPr>
              <a:t>அக்கினியால் பதில் அனுப்பிடுவீர் (2)</a:t>
            </a:r>
            <a:endParaRPr lang="en-IN" sz="2800" b="1" i="0" dirty="0">
              <a:effectLst/>
              <a:latin typeface="Baamini" pitchFamily="2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Karmaelin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malaimael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Yeliyaavai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anupuveer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Baamini" pitchFamily="2" charset="0"/>
            </a:endParaRPr>
          </a:p>
          <a:p>
            <a:pPr algn="ctr"/>
            <a:r>
              <a:rPr lang="ta-IN" sz="2800" b="1" i="0" dirty="0">
                <a:effectLst/>
                <a:latin typeface="Baamini" pitchFamily="2" charset="0"/>
              </a:rPr>
              <a:t>எலும்புகளின் பள்ளத்தாக்கில்</a:t>
            </a:r>
            <a:br>
              <a:rPr lang="ta-IN" sz="2800" dirty="0">
                <a:latin typeface="Baamini" pitchFamily="2" charset="0"/>
              </a:rPr>
            </a:br>
            <a:r>
              <a:rPr lang="ta-IN" sz="2800" b="1" i="0" dirty="0">
                <a:effectLst/>
                <a:latin typeface="Baamini" pitchFamily="2" charset="0"/>
              </a:rPr>
              <a:t>எசேக்கியேல்போல நான் (2)</a:t>
            </a:r>
            <a:br>
              <a:rPr lang="ta-IN" sz="2800" dirty="0">
                <a:latin typeface="Baamini" pitchFamily="2" charset="0"/>
              </a:rPr>
            </a:br>
            <a:r>
              <a:rPr lang="ta-IN" sz="2800" b="1" i="0" dirty="0">
                <a:effectLst/>
                <a:latin typeface="Baamini" pitchFamily="2" charset="0"/>
              </a:rPr>
              <a:t>ஆவியில் நிறைந்து தீர்க்கமாயுரைதல்</a:t>
            </a:r>
            <a:br>
              <a:rPr lang="ta-IN" sz="2800" dirty="0">
                <a:latin typeface="Baamini" pitchFamily="2" charset="0"/>
              </a:rPr>
            </a:br>
            <a:r>
              <a:rPr lang="ta-IN" sz="2800" b="1" i="0" dirty="0">
                <a:effectLst/>
                <a:latin typeface="Baamini" pitchFamily="2" charset="0"/>
              </a:rPr>
              <a:t>எலும்புகள் சேனையாய் எழும்பிடுமே (2)</a:t>
            </a:r>
            <a:endParaRPr lang="en-IN" sz="2800" b="1" i="0" dirty="0">
              <a:effectLst/>
              <a:latin typeface="Baamini" pitchFamily="2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Elumbugalin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palathaakil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Yesaekiyael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theerkamaayuraithal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Elumbugal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elumbidumae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Baamini" pitchFamily="2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சிறைச்சாலையின்</a:t>
            </a:r>
            <a:r>
              <a:rPr lang="ta-IN" sz="2800" b="1" i="0" dirty="0">
                <a:effectLst/>
                <a:latin typeface="Baamini" pitchFamily="2" charset="0"/>
              </a:rPr>
              <a:t> நடுவில்</a:t>
            </a:r>
            <a:br>
              <a:rPr lang="ta-IN" sz="2800" dirty="0">
                <a:latin typeface="Baamini" pitchFamily="2" charset="0"/>
              </a:rPr>
            </a:br>
            <a:r>
              <a:rPr lang="ta-IN" sz="2800" b="1" i="0" dirty="0">
                <a:effectLst/>
                <a:latin typeface="Baamini" pitchFamily="2" charset="0"/>
              </a:rPr>
              <a:t>பவுலைப் போலவே நான் (2)</a:t>
            </a:r>
            <a:br>
              <a:rPr lang="ta-IN" sz="2800" dirty="0">
                <a:latin typeface="Baamini" pitchFamily="2" charset="0"/>
              </a:rPr>
            </a:br>
            <a:r>
              <a:rPr lang="ta-IN" sz="2800" b="1" i="0" dirty="0">
                <a:effectLst/>
                <a:latin typeface="Baamini" pitchFamily="2" charset="0"/>
              </a:rPr>
              <a:t>ஆவியில் நிறைந்து ஆராதிக்கும் போது</a:t>
            </a:r>
            <a:br>
              <a:rPr lang="ta-IN" sz="2800" dirty="0">
                <a:latin typeface="Baamini" pitchFamily="2" charset="0"/>
              </a:rPr>
            </a:br>
            <a:r>
              <a:rPr lang="ta-IN" sz="2800" b="1" i="0" dirty="0">
                <a:effectLst/>
                <a:latin typeface="Baamini" pitchFamily="2" charset="0"/>
              </a:rPr>
              <a:t>கட்டுகள் எல்லாம் உடைந்துவிடும் (2)</a:t>
            </a:r>
            <a:endParaRPr lang="en-IN" sz="2800" b="1" i="0" dirty="0">
              <a:effectLst/>
              <a:latin typeface="Baamini" pitchFamily="2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Siraichaalaiyin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Bavulai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udainthuvidum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718</TotalTime>
  <Words>162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Baamini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680</cp:revision>
  <dcterms:created xsi:type="dcterms:W3CDTF">2023-03-13T17:37:04Z</dcterms:created>
  <dcterms:modified xsi:type="dcterms:W3CDTF">2025-05-21T16:47:10Z</dcterms:modified>
</cp:coreProperties>
</file>