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சேருபாபேலின் முன் நிற்கும் பர்வதமே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சமபூமியாவாய் நிச்சயமாக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பலத்தினாலும் அல்ல பராக்கீரமுமல்ல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ஆவியினால் ஆகும்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Zerupabelin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Parvathame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boomiyaavaai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nitchayamaaga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barakiramamulla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கர்மேலின் மலைமேல்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எலியாவைப்போலவே நான்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ஆவியில் நிரைந்து ஜெபித்திடும்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அக்கினியால் பதில் அனுப்புவீர்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Karmaelin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malaimael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Yeliyaavai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எலும்புகளின் பள்ளத்தாக்கில்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எசேக்கியேல்போல நான்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ஆவியில் நிரைந்து தீர்க்கமாயுரைதல்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எலும்புகள் சேனையாய் எழும்பிடுமே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palathaakil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Yesaekiyael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theerkamaayuraithal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சிரச்சலையின் நடுவில்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பவுலைப் போலவே நான்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ஆவியில் நிரைந்து ஆராதிக்கும்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கட்டுகள் எல்லாம் உடைந்துவிடும்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Sirachilaiyin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Bavulai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udainthuvidum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161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2025-05-20T03:17:28Z</dcterms:modified>
</cp:coreProperties>
</file>