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வாதை உந்தன் கூடாரத்தை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அணுகாது மகனே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பொல்லாப்பு நேரிடாது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நேரிடாது மகளே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koodaaraththai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Anukaathu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Pollaappu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naeridaathu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Naeridaathu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makalae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உன்னதமான கர்த்தரையே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உறைவிடமாக்கிக் கொண்டாய்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அடைக்கலமாம் ஆண்டவனை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ஆதாயமாக்கிக் கொண்டாய்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Uraividamaakkik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Ataikkalamaam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aanndavanai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Aathaayamaakkik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ஆட்டுக்குட்டி இரத்தத்தினால்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சாத்தானை ஜெயித்து விட்டோம்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 உண்டு வசனம்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அன்றாடம் வெற்றி உண்டு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Aattukkutti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iraththaththinaal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Antadam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கர்த்தருக்குள் நம் பாடுகள்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 வீணாகாது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அசையாமல் உறுதியுடன்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அதிகமாய் செயல்படுவோம்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paadukal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veennaakaathu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Asaiyaamal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uruthiyudan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Athikamaay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seyalpaduvom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24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அழைத்தவரோ உண்மையுள்ளவர்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பரிசுத்தமாக்கிடுவார்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 ஆத்துமா சரீரமெல்லாம்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குற்றமின்றி காத்திடுவார்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Alaiththavaro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unnmaiyullavar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Parisuththamaakkiduvaar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sareeramellaam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Kuttaminti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kaaththiduvaar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269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நம்முடைய குடியிருப்பு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பரலோகத்தில்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வரப்போகும் இரட்சகரை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எதிர்நோக்கி காத்திருப்போம்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Nammutaiya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kutiyiruppu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Varappokum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iratchakarai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EthirNnokki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kaaththiruppom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34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அற்பமான ஆரம்பத்தை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அசட்டை பண்ணாதே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தொடங்கினவர் முடித்திடுவார்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சொன்னதை செய்திடுவார்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aarampaththai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Asattai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pannnnaathae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Thodanginavar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mutiththiduvaar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40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ஆற்றல் அல்ல சக்தி அல்ல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ஆவியினால் ஆகும்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சோர்ந்திடாமல் நன்மை செய்வோம்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துணையாளர் முன் செல்கிறார்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Aattal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sakthi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Sornthidaamal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Thunnaiyaalar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selkiraar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12089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3835</TotalTime>
  <Words>200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663</cp:revision>
  <dcterms:created xsi:type="dcterms:W3CDTF">2023-03-13T17:37:04Z</dcterms:created>
  <dcterms:modified xsi:type="dcterms:W3CDTF">2024-05-18T07:30:51Z</dcterms:modified>
</cp:coreProperties>
</file>