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07-09-2023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வாழ்ந்தாலும் உம்மோடு தான் (இயேசுவுக்காய்)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மரித்தாலும் உம்மோடு தான் – நான் </a:t>
            </a:r>
            <a:r>
              <a:rPr lang="en-IN" sz="3200" b="1" i="0" dirty="0">
                <a:effectLst/>
                <a:latin typeface="Times New Roman" panose="02020603050405020304" pitchFamily="18" charset="0"/>
              </a:rPr>
              <a:t>x 2</a:t>
            </a: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Vaazhnthaalum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– Naan X 2</a:t>
            </a:r>
            <a:br>
              <a:rPr lang="en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உமக்காகத் தானே உயிர்வாழ்கிறேன்</a:t>
            </a:r>
            <a:br>
              <a:rPr lang="ta-IN" sz="3200" dirty="0">
                <a:latin typeface="Latha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உம்மை தானே நேசிக்கிறேன் </a:t>
            </a:r>
            <a:r>
              <a:rPr lang="en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x 2 (…</a:t>
            </a:r>
            <a:r>
              <a:rPr lang="ta-IN" sz="3200" b="1" i="0" dirty="0">
                <a:effectLst/>
                <a:latin typeface="Latha" panose="020B0604020202020204" pitchFamily="34" charset="0"/>
                <a:cs typeface="Latha" panose="020B0604020202020204" pitchFamily="34" charset="0"/>
              </a:rPr>
              <a:t>வாழ்ந்தாலும்)</a:t>
            </a:r>
            <a:endParaRPr lang="en-IN" sz="3200" b="1" i="0" dirty="0">
              <a:effectLst/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Vaazhkiren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Nesikkren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 2 (…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Vaazhnthaalum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a-IN" sz="3200" b="1" i="0" dirty="0">
                <a:effectLst/>
                <a:latin typeface="Arial" panose="020B0604020202020204" pitchFamily="34" charset="0"/>
                <a:cs typeface="Latha" panose="020B0604020202020204" pitchFamily="34" charset="0"/>
              </a:rPr>
              <a:t>2. ஆத்தும பாரத்தை தாருமையா</a:t>
            </a:r>
            <a:br>
              <a:rPr lang="ta-IN" sz="3200" dirty="0">
                <a:latin typeface="Arial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  <a:cs typeface="Latha" panose="020B0604020202020204" pitchFamily="34" charset="0"/>
              </a:rPr>
              <a:t>அபிஷேகத்தால் என்னை நிரப்புமையா 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2 (…</a:t>
            </a:r>
            <a:r>
              <a:rPr lang="ta-IN" sz="3200" b="1" i="0" dirty="0">
                <a:effectLst/>
                <a:latin typeface="Arial" panose="020B0604020202020204" pitchFamily="34" charset="0"/>
                <a:cs typeface="Latha" panose="020B0604020202020204" pitchFamily="34" charset="0"/>
              </a:rPr>
              <a:t>வாழ்ந்தாலும்)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Aaththuma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Bhaaraththai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Thaarumayyaa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Abishekaththaal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Nirappumayyaa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 2 (…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Vaazhnthaalum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a-IN" sz="3200" b="1" i="0" dirty="0">
                <a:effectLst/>
                <a:latin typeface="Arial" panose="020B0604020202020204" pitchFamily="34" charset="0"/>
                <a:cs typeface="Latha" panose="020B0604020202020204" pitchFamily="34" charset="0"/>
              </a:rPr>
              <a:t>3. உம்மைப் போல என்னை மாற்றுமையா</a:t>
            </a:r>
            <a:br>
              <a:rPr lang="ta-IN" sz="3200" dirty="0">
                <a:latin typeface="Arial" panose="020B0604020202020204" pitchFamily="34" charset="0"/>
                <a:cs typeface="Latha" panose="020B0604020202020204" pitchFamily="34" charset="0"/>
              </a:rPr>
            </a:br>
            <a:r>
              <a:rPr lang="ta-IN" sz="3200" b="1" i="0" dirty="0">
                <a:effectLst/>
                <a:latin typeface="Arial" panose="020B0604020202020204" pitchFamily="34" charset="0"/>
                <a:cs typeface="Latha" panose="020B0604020202020204" pitchFamily="34" charset="0"/>
              </a:rPr>
              <a:t>என்னையே உமக்காக தந்தேனையா 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x 2 (…</a:t>
            </a:r>
            <a:r>
              <a:rPr lang="ta-IN" sz="3200" b="1" i="0" dirty="0">
                <a:effectLst/>
                <a:latin typeface="Arial" panose="020B0604020202020204" pitchFamily="34" charset="0"/>
                <a:cs typeface="Latha" panose="020B0604020202020204" pitchFamily="34" charset="0"/>
              </a:rPr>
              <a:t>வாழ்ந்தாலும்)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Maattrumayyaa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Ennaye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Thanthenayyaa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X 2 (…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Vaazhnthaalum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15304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117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571</cp:revision>
  <dcterms:created xsi:type="dcterms:W3CDTF">2023-03-13T17:37:04Z</dcterms:created>
  <dcterms:modified xsi:type="dcterms:W3CDTF">2023-09-07T18:10:55Z</dcterms:modified>
</cp:coreProperties>
</file>