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0" r:id="rId2"/>
    <p:sldId id="261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12/30/2019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/>
          <a:lstStyle/>
          <a:p>
            <a:pPr mar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Valakamal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Thalaiyakuveer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 (Key: Am)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0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my;NyYah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my;NyYah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Jjp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ckf;Nf</a:t>
            </a:r>
            <a:r>
              <a:rPr lang="en-US" sz="3200" b="1" dirty="0">
                <a:latin typeface="Bamini" pitchFamily="2" charset="0"/>
              </a:rPr>
              <a:t> -</a:t>
            </a:r>
            <a:r>
              <a:rPr lang="en-US" sz="3200" b="1" dirty="0" smtClean="0">
                <a:latin typeface="Bamini" pitchFamily="2" charset="0"/>
              </a:rPr>
              <a:t>2</a:t>
            </a:r>
          </a:p>
          <a:p>
            <a:pPr marL="0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Thudhi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Umakkae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-2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552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/>
            <a:endParaRPr lang="en-US" sz="3200" b="1" dirty="0" smtClean="0"/>
          </a:p>
          <a:p>
            <a:pPr algn="ctr"/>
            <a:endParaRPr lang="en-US" sz="3200" b="1" dirty="0"/>
          </a:p>
          <a:p>
            <a:pPr algn="ctr"/>
            <a:endParaRPr lang="en-US" sz="3200" b="1" dirty="0" smtClean="0"/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thyhf;fhky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jiyahf;FtPu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fPohf;fhky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Nkyhf;FtPu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Vaalaakkaamal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smtClean="0">
                <a:latin typeface="Calibri" panose="020F0502020204030204" pitchFamily="34" charset="0"/>
                <a:cs typeface="Calibri" panose="020F0502020204030204" pitchFamily="34" charset="0"/>
              </a:rPr>
              <a:t>Thalayaakkuveer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Keelaakkaamal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Melaakkuveer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(2)</a:t>
            </a:r>
          </a:p>
        </p:txBody>
      </p:sp>
    </p:spTree>
    <p:extLst>
      <p:ext uri="{BB962C8B-B14F-4D97-AF65-F5344CB8AC3E}">
        <p14:creationId xmlns:p14="http://schemas.microsoft.com/office/powerpoint/2010/main" val="1866260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r">
              <a:buNone/>
            </a:pPr>
            <a:r>
              <a:rPr lang="en-US" sz="3200" b="1" dirty="0">
                <a:latin typeface="Bamini" pitchFamily="2" charset="0"/>
              </a:rPr>
              <a:t>1. </a:t>
            </a:r>
            <a:r>
              <a:rPr lang="en-US" sz="3200" b="1" dirty="0" err="1">
                <a:latin typeface="Bamini" pitchFamily="2" charset="0"/>
              </a:rPr>
              <a:t>muf;fd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Nfhypahj;ij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mopf;Fk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ty;yikia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rpwpa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jhtPJf;Fs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itj;jtNu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MLfs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Nka;j;jtid</a:t>
            </a:r>
            <a:r>
              <a:rPr lang="en-US" sz="3200" b="1" dirty="0">
                <a:latin typeface="Bamini" pitchFamily="2" charset="0"/>
              </a:rPr>
              <a:t> [</a:t>
            </a:r>
            <a:r>
              <a:rPr lang="en-US" sz="3200" b="1" dirty="0" err="1">
                <a:latin typeface="Bamini" pitchFamily="2" charset="0"/>
              </a:rPr>
              <a:t>hjpfs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kj;jpapNy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cau;j;jp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f;fpdPNu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NkNy</a:t>
            </a:r>
            <a:r>
              <a:rPr lang="en-US" sz="3200" b="1" dirty="0">
                <a:latin typeface="Bamini" pitchFamily="2" charset="0"/>
              </a:rPr>
              <a:t> (2)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my;NyYah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thyhf;fhky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marL="514350" indent="-514350" algn="ctr">
              <a:buAutoNum type="arabicPeriod"/>
            </a:pPr>
            <a:endParaRPr lang="en-US" sz="3200" b="1" dirty="0">
              <a:latin typeface="Bamini" pitchFamily="2" charset="0"/>
              <a:cs typeface="Calibri" panose="020F0502020204030204" pitchFamily="34" charset="0"/>
            </a:endParaRPr>
          </a:p>
          <a:p>
            <a:pPr marL="514350" indent="-514350" algn="ctr">
              <a:buAutoNum type="arabicPeriod"/>
            </a:pPr>
            <a:r>
              <a:rPr lang="en-US" sz="3200" b="1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Arakkan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Goliyathai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Azhikkum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Vallamayai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Siriya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Thaavedhukkul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Vaithavarae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Aadugal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Maeithavanai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Jaadhigal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Mathiyilae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Uyarthi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Thookkineerae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Melae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Vaalaakkaamal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b="1" dirty="0">
                <a:latin typeface="Bamini" pitchFamily="2" charset="0"/>
              </a:rPr>
              <a:t>2. if </a:t>
            </a:r>
            <a:r>
              <a:rPr lang="en-US" sz="3200" b="1" dirty="0" err="1">
                <a:latin typeface="Bamini" pitchFamily="2" charset="0"/>
              </a:rPr>
              <a:t>ePl;b</a:t>
            </a:r>
            <a:r>
              <a:rPr lang="en-US" sz="3200" b="1" dirty="0">
                <a:latin typeface="Bamini" pitchFamily="2" charset="0"/>
              </a:rPr>
              <a:t> J}</a:t>
            </a:r>
            <a:r>
              <a:rPr lang="en-US" sz="3200" b="1" dirty="0" err="1">
                <a:latin typeface="Bamini" pitchFamily="2" charset="0"/>
              </a:rPr>
              <a:t>f;fptpl;Bu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cauj;jpy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itj;jPu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gps;isaha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khw;wptpl;Bu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epue;jukha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J}</a:t>
            </a:r>
            <a:r>
              <a:rPr lang="en-US" sz="3200" b="1" dirty="0" err="1">
                <a:latin typeface="Bamini" pitchFamily="2" charset="0"/>
              </a:rPr>
              <a:t>rpia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jl;btpl;Bu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rhk;giy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ePf;fptpl;Bu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rpq;fhuk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je;Jtpl;Bu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epue;jukha</a:t>
            </a:r>
            <a:r>
              <a:rPr lang="en-US" sz="3200" b="1" dirty="0">
                <a:latin typeface="Bamini" pitchFamily="2" charset="0"/>
              </a:rPr>
              <a:t>; (2</a:t>
            </a:r>
            <a:r>
              <a:rPr lang="en-US" sz="3200" b="1" dirty="0" smtClean="0">
                <a:latin typeface="Bamini" pitchFamily="2" charset="0"/>
              </a:rPr>
              <a:t>)</a:t>
            </a:r>
          </a:p>
          <a:p>
            <a:pPr algn="ctr">
              <a:buFontTx/>
              <a:buChar char="-"/>
            </a:pPr>
            <a:r>
              <a:rPr lang="en-US" sz="3200" b="1" dirty="0" err="1" smtClean="0">
                <a:latin typeface="Bamini" pitchFamily="2" charset="0"/>
              </a:rPr>
              <a:t>my;NyYah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>
                <a:latin typeface="Bamini" pitchFamily="2" charset="0"/>
              </a:rPr>
              <a:t>- </a:t>
            </a:r>
            <a:r>
              <a:rPr lang="en-US" sz="3200" b="1" dirty="0" err="1">
                <a:latin typeface="Bamini" pitchFamily="2" charset="0"/>
              </a:rPr>
              <a:t>thyhf;fhky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FontTx/>
              <a:buChar char="-"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2. Kai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Neeti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Thooki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Uyarathil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Ennai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Vaitheer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Pillayaai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Maatri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Nirandharamaai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Thoosiyai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Thattivitteer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Saambalai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Neekkivitteer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Singaaram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Thandhu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Vitteer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Nirandharamaai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(2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Hallelujah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</a:t>
            </a:r>
            <a:r>
              <a:rPr lang="en-US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Vaalaakkaamal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2176363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29</TotalTime>
  <Words>35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Bamini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81</cp:revision>
  <dcterms:created xsi:type="dcterms:W3CDTF">2014-06-05T16:47:32Z</dcterms:created>
  <dcterms:modified xsi:type="dcterms:W3CDTF">2019-12-30T16:05:11Z</dcterms:modified>
</cp:coreProperties>
</file>