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வாலாக்காமல் என்னை தலையாக்குவீர்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கீழாக்காமல் என்னை மேலாக்குவீர்(2)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நம்பிடுவேன் உம்மை முழுவதுமாய்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 காரியம் செய்திடுமே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நீ என்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நீ வெற்றி தருவீர்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வாலாக்காமல்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நீ என்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நீ வெற்றி தருவீர்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செங்கடலை நீர் பிளந்தீரே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வழியை உண்டாக்கி நடத்தினீரே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யோர்தான் வெள்ளம் போல்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 தடையாக நின்றாலும்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வாலாக்காமல்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தேவைகள் ஆயிரம் என் வாழ்விலே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சோர்வதில்லை நீர் இருப்பதாலே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தேவைகள் சந்திக்கும்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உதவி செய்திடுவீர்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வாலாக்காமல்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69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3835</TotalTime>
  <Words>110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2024-05-18T07:35:22Z</dcterms:modified>
</cp:coreProperties>
</file>