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வழியைக் கர்த்தருக்குக் கொடுத்துவிடு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அவரையே நம்பியிரு - உன்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காரியத்தை வாய்க்கச் செய்வார்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சார்பில் செயலாற்றுவார்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koduththuvidu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nampiyiru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vaaykkach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seyalaattuvaar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காத்திரு பொறுத்திரு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கர்த்தரையே நம்பியிரு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காரியத்தையே வாய்க்கச் செய்வார்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சார்பில் செயலாற்றுவார் – வழியை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poruththiru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nampiyiru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Kaariyaththaiyae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vaaykkach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seyalaattuvaar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valiyai</a:t>
            </a:r>
            <a:br>
              <a:rPr lang="en-IN" sz="20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தீயவன் செயல் குறித்து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மனம் பதறாதே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புல்லைப் போல் உலர்ந்து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பூவைப் போல் உதிர்ந்து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இல்லாமல் போய்விடும் –காத்திரு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Theeyavan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Poovaip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uthirnthu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poyvidum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மகிழ்ந்து களிகூரு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தொடர்ந்து துதிபாடு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இதயத்தின் வாஞ்சை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விருப்பங்கள்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விரைவில் நிறைவேற்றுவார்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kalikooru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thuthipaadu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Viraivil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niraivaettuvaar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நீதிமான் அனைவருக்கும்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உண்டு வெகு விரைவில்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துணைநின்று கர்த்தரோ நடத்திச் செல்வார்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துரிதமாய் ஜெயம் தருவார்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anaivarukkum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viraivil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Thunnainintu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Thurithamaay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6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r>
              <a:rPr lang="ta-IN" sz="2800" b="1" i="0" dirty="0">
                <a:effectLst/>
                <a:latin typeface="Arial" panose="020B0604020202020204" pitchFamily="34" charset="0"/>
              </a:rPr>
              <a:t>உனது நேர்மையெல்லாம்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அதிகாலை வெளிச்சமாகும்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நண்பகல் போலாகும்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உன் நீதி நியாயம்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நண்பா கலங்காதே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naermaiyellaam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velichchamaakum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niyaayam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kalangaathae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4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கோபத்தை விட்டுவிடு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சினம் நீ கொள்ளாதே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பொறாமை ஏரிச்சல் ஒருபோதும் வேண்டாம்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 தீமைக்கு வழிநடத்தும்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Kopaththai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vittuvidu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aerichchal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valinadaththum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013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3842</TotalTime>
  <Words>223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678</cp:revision>
  <dcterms:created xsi:type="dcterms:W3CDTF">2023-03-13T17:37:04Z</dcterms:created>
  <dcterms:modified xsi:type="dcterms:W3CDTF">2024-05-18T07:52:49Z</dcterms:modified>
</cp:coreProperties>
</file>