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 கிருபை நல்ல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வழுவாமல் காத்த சுத்த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அக்கினியில் வேகாமல் காத்த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தண்ணீரிலே மூழ்காமல் தாங்கும் கிருபை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 என்னை தாங்கிடுதே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 என்னை நடத்திடுதே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 அல்லே லுயாயாயா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6C6D-C54A-3F5D-3DD0-449C5A0CA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395B800-B742-D630-E460-2F5C7B63C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அக்கினியின் சூழையில் வெந்து வெந்து போகாமல்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தாங்கினதே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முடி கூட கருகாமல் புகை கூட அணுகாமல்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தாங்கினதே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7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2350-5796-AB6A-07F1-A888184BD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D40B82D-7EFE-405D-36B6-DE52E624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பலவித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சோதனை நெருக்கிய நேரங்கள்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தாங்கினதே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நெருக்கத்தின் நேரத்தில் நசுங்கி நான் போகாமல்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தாங்கினதே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737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3842</TotalTime>
  <Words>70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685</cp:revision>
  <dcterms:created xsi:type="dcterms:W3CDTF">2023-03-13T17:37:04Z</dcterms:created>
  <dcterms:modified xsi:type="dcterms:W3CDTF">2024-11-02T22:30:17Z</dcterms:modified>
</cp:coreProperties>
</file>