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தேவை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தாரும்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இன்றே தேவை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இப்போ தாரும் தேவா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Ippo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பொழிந்திடும் வல்லமை உன்னதத்தின் வல்லமை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ஆவியின் வல்லமை அக்கினியின் வல்லமை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மாம்சமான யாவர் மேலும்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ஆவியை ஊற்றுவேன் என்றீர்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மூப்பர் வாலிபர் யாவரும்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தீர்க்க தரிசனம் சொல்வாரே – பொழிந்திடும்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Maamsamaana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oottuvaen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Mooppar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vaalipar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tharisanam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polinthidum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2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பெந்தேகோஸ்தே நாளின் 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பெரிதான முழக்கத்தோடே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வல்லமையாக இறங்கி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வரங்களினாலே நிரப்பும் – பொழிந்திடும்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Penthaekosthae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Perithaana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mulakkaththotae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Varangalinaalae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polinthidum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73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மீட்கப்படும் நாளுக்கென்று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முத்திரையான ஆவியைத்தாரும்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பிதாவே என்று அழைக்க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புத்ர சுவிகாரம் ஈந்திடும் – பொழிந்திடும்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Meetkappadum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naalukkentu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Muththiraiyaana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aaviyaiththaarum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alaikka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suvikaaram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polinthidum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40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3843</TotalTime>
  <Words>150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683</cp:revision>
  <dcterms:created xsi:type="dcterms:W3CDTF">2023-03-13T17:37:04Z</dcterms:created>
  <dcterms:modified xsi:type="dcterms:W3CDTF">2024-05-18T12:14:50Z</dcterms:modified>
</cp:coreProperties>
</file>