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வல்லமை உண்டு உண்டு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அற்புத வல்லமை இயேசுவின் இரத்தத்தால்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வல்லமை உண்டு உண்டு அற்புத வல்லமை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ஆட்டுக்குட்டியின் இரத்தத்தினால்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is power, power, wonder working power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 blood of the Lamb;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is power, power, wonder working power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 precious blood of the Lamb.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3843</TotalTime>
  <Words>53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684</cp:revision>
  <dcterms:created xsi:type="dcterms:W3CDTF">2023-03-13T17:37:04Z</dcterms:created>
  <dcterms:modified xsi:type="dcterms:W3CDTF">2024-05-18T12:21:31Z</dcterms:modified>
</cp:coreProperties>
</file>