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வண்ணத்துப்பூச்சி சிறகடித்து பறக்கும் போலவே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சுதந்திரமாய் நானும் இன்று பறக்க வேண்டுமே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Vannathu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poochi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siragadhithu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polave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Sudhanthiramaai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இறைவன் வீட்டு பிள்ளை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அவரின் தோட்ட முல்லை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வாழணுமே வளரணுமே வாய்ப்பு தாருமே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Iraivan veetu pillai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Avarin thotta mullai (2)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Vaazhanume malaranume vaaippu thaarume (2)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துள்ளிக் குதித்து விளையாடும் மானை போலவே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பள்ளிக்கு சென்று விளையாட மனமும் ஏங்குதே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இறைவன் வீட்டு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Thulli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kuthithu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vilayaadum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polavev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Pallikku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vilaiyaada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yenguthe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Iraivan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சின்ன மனுசு காணுகின்ற கனவு பலிக்கவே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எழுத்தறிவு சுகாராத உணவு வேண்டுமே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இறைவன் வீட்டு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Chinna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kaanukindra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palikkave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Ezhutharivu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sukaathaaram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Iraivan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veetu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2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அம்மா அப்பா தம்பி தங்கை யாரும் இல்லையே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அன்பு கூற நல்லதொரு இதயம் வேண்டுமே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இறைவன் வீட்டு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வண்ணத்துப்பூச்சி சிறகடித்து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Amma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thambi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illaye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nallathoru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idhayam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Iraivan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Vannathu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poochi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246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3845</TotalTime>
  <Words>182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690</cp:revision>
  <dcterms:created xsi:type="dcterms:W3CDTF">2023-03-13T17:37:04Z</dcterms:created>
  <dcterms:modified xsi:type="dcterms:W3CDTF">2024-05-18T12:30:28Z</dcterms:modified>
</cp:coreProperties>
</file>