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வந்தருளும்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தந்தருளும் தேவ மகிமையே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Vantharulum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Thantharulum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magimaiyae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 தூய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அபிஷேகியும்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அனல் மூட்டும்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ஆட்கொள்ளும் 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அரவணைக்கும் தூய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Abhishegiyum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moothum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Aatkolum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Aravanaikum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122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ஊற்றிடுமே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தூய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உணர்த்திடுமே தூய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Vunarthidumae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302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வழிகாட்டும் தூய ஆவியே</a:t>
            </a: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வழிநடத்தும் தூய ஆவியே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Valikathum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Valinadathum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b="1" i="0" dirty="0">
                <a:effectLst/>
                <a:latin typeface="Times New Roman" panose="02020603050405020304" pitchFamily="18" charset="0"/>
              </a:rPr>
            </a:br>
            <a:endParaRPr lang="ta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912463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3847</TotalTime>
  <Words>94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691</cp:revision>
  <dcterms:created xsi:type="dcterms:W3CDTF">2023-03-13T17:37:04Z</dcterms:created>
  <dcterms:modified xsi:type="dcterms:W3CDTF">2024-05-19T04:39:02Z</dcterms:modified>
</cp:coreProperties>
</file>