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951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44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12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600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907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6574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572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3004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080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74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20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65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990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47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669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5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44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1C0C7-8876-47C0-83DF-D84F9F4A8433}" type="datetimeFigureOut">
              <a:rPr lang="en-US" smtClean="0"/>
              <a:pPr/>
              <a:t>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1E8D11-5090-41FB-AE2A-8BCA3458F6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750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Varum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Aaviye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(Key: F)</a:t>
            </a: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thUk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J}a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MtpNa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ck;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gpurd;dj;ij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thQ;rpfpNwhk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ck;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ty;yikahy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vd;id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epiwj;J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ePu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MSif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nra;Ak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[Pt </a:t>
            </a:r>
            <a:r>
              <a:rPr lang="en-US" sz="3200" b="1" dirty="0" err="1" smtClean="0">
                <a:latin typeface="Bamini" pitchFamily="2" charset="0"/>
              </a:rPr>
              <a:t>jz;zPu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ePNu</a:t>
            </a:r>
            <a:r>
              <a:rPr lang="en-US" sz="3200" b="1" dirty="0" smtClean="0">
                <a:latin typeface="Bamini" pitchFamily="2" charset="0"/>
              </a:rPr>
              <a:t>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jhfk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jPu;f;Fk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Cw;W</a:t>
            </a:r>
            <a:r>
              <a:rPr lang="en-US" sz="3200" b="1" dirty="0" smtClean="0">
                <a:latin typeface="Bamini" pitchFamily="2" charset="0"/>
              </a:rPr>
              <a:t>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MNyhrid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fu;j;jNu</a:t>
            </a:r>
            <a:r>
              <a:rPr lang="en-US" sz="3200" b="1" dirty="0" smtClean="0">
                <a:latin typeface="Bamini" pitchFamily="2" charset="0"/>
              </a:rPr>
              <a:t>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ePu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MSif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nra;Ak</a:t>
            </a:r>
            <a:r>
              <a:rPr lang="en-US" sz="3200" b="1" dirty="0" smtClean="0">
                <a:latin typeface="Bamini" pitchFamily="2" charset="0"/>
              </a:rPr>
              <a:t>;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mf;fpdpAk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ePNu</a:t>
            </a:r>
            <a:r>
              <a:rPr lang="en-US" sz="3200" b="1" dirty="0" smtClean="0">
                <a:latin typeface="Bamini" pitchFamily="2" charset="0"/>
              </a:rPr>
              <a:t>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ngUq;fhw;Wk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ePNu</a:t>
            </a:r>
            <a:r>
              <a:rPr lang="en-US" sz="3200" b="1" dirty="0" smtClean="0">
                <a:latin typeface="Bamini" pitchFamily="2" charset="0"/>
              </a:rPr>
              <a:t>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ngUkio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NghyNt</a:t>
            </a:r>
            <a:r>
              <a:rPr lang="en-US" sz="3200" b="1" dirty="0" smtClean="0">
                <a:latin typeface="Bamini" pitchFamily="2" charset="0"/>
              </a:rPr>
              <a:t> 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Mtpia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Cw;Wk</a:t>
            </a:r>
            <a:r>
              <a:rPr lang="en-US" sz="3200" b="1" dirty="0" smtClean="0">
                <a:latin typeface="Bamini" pitchFamily="2" charset="0"/>
              </a:rPr>
              <a:t>;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Varum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thooya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aaviyae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Um </a:t>
            </a:r>
            <a:r>
              <a:rPr lang="en-US" sz="3200" b="1" dirty="0" err="1" smtClean="0">
                <a:latin typeface="Calibri" pitchFamily="34" charset="0"/>
              </a:rPr>
              <a:t>pirasanathai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vanchikiraen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smtClean="0">
                <a:latin typeface="Calibri" pitchFamily="34" charset="0"/>
              </a:rPr>
              <a:t>Um </a:t>
            </a:r>
            <a:r>
              <a:rPr lang="en-US" sz="3200" b="1" dirty="0" err="1" smtClean="0">
                <a:latin typeface="Calibri" pitchFamily="34" charset="0"/>
              </a:rPr>
              <a:t>vallamaiyaal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ennai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niraithu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Neer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aazhugai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seiyum</a:t>
            </a:r>
            <a:r>
              <a:rPr lang="en-US" sz="3200" b="1" dirty="0" smtClean="0">
                <a:latin typeface="Calibri" pitchFamily="34" charset="0"/>
              </a:rPr>
              <a:t> 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Jeeva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thaaneer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neerae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Thaagam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theerkum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oothru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Azhosanai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kaartharae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Neer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azhugai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seiyum</a:t>
            </a:r>
            <a:r>
              <a:rPr lang="en-US" sz="3200" b="1" dirty="0" smtClean="0">
                <a:latin typeface="Calibri" pitchFamily="34" charset="0"/>
              </a:rPr>
              <a:t> 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Calibri" pitchFamily="34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Calibri" pitchFamily="34" charset="0"/>
              </a:rPr>
              <a:t>Akkiniyum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neerae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Perunkaatrum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neerae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Perumazhai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poolavae</a:t>
            </a:r>
            <a:r>
              <a:rPr lang="en-US" sz="3200" b="1" dirty="0" smtClean="0">
                <a:latin typeface="Calibri" pitchFamily="34" charset="0"/>
              </a:rPr>
              <a:t/>
            </a:r>
            <a:br>
              <a:rPr lang="en-US" sz="3200" b="1" dirty="0" smtClean="0">
                <a:latin typeface="Calibri" pitchFamily="34" charset="0"/>
              </a:rPr>
            </a:br>
            <a:r>
              <a:rPr lang="en-US" sz="3200" b="1" dirty="0" err="1" smtClean="0">
                <a:latin typeface="Calibri" pitchFamily="34" charset="0"/>
              </a:rPr>
              <a:t>Aavaiyai</a:t>
            </a:r>
            <a:r>
              <a:rPr lang="en-US" sz="3200" b="1" dirty="0" smtClean="0">
                <a:latin typeface="Calibri" pitchFamily="34" charset="0"/>
              </a:rPr>
              <a:t> </a:t>
            </a:r>
            <a:r>
              <a:rPr lang="en-US" sz="3200" b="1" dirty="0" err="1" smtClean="0">
                <a:latin typeface="Calibri" pitchFamily="34" charset="0"/>
              </a:rPr>
              <a:t>ootrum</a:t>
            </a:r>
            <a:r>
              <a:rPr lang="en-US" sz="3200" b="1" dirty="0" smtClean="0">
                <a:latin typeface="Calibri" pitchFamily="34" charset="0"/>
              </a:rPr>
              <a:t> </a:t>
            </a:r>
            <a:endParaRPr lang="en-US" sz="3200" b="1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28</Words>
  <Application>Microsoft Office PowerPoint</Application>
  <PresentationFormat>On-screen Show (4:3)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</cp:revision>
  <dcterms:created xsi:type="dcterms:W3CDTF">2014-06-22T17:12:03Z</dcterms:created>
  <dcterms:modified xsi:type="dcterms:W3CDTF">2021-01-01T09:36:01Z</dcterms:modified>
</cp:coreProperties>
</file>