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வாழ்வெல்லாம் நீயாகனும்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நினைவெல்லாம் நீ ஆகனும்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neeyaganum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aganum-2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இருளில் அமர்ந்தேன்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ஒளியாய் 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இருள் போக்கும் விடிவெள்ளியே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காணாமல் போனேன்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 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நல்ல மேய்ப்பன் நீரே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vidivelliyae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neerae-2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அப்பா நீர் இல்லா வாழ்வில்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நிரந்தரம் என்று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எதுவுமே இல்லை -2 (வாழ்)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(Vaal)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2) மனமுடைந்து நின்றேன்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மருந்தாய் 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நல்ல மருத்துவரே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பெலவீனம் ஆனேன்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பெலனாய் 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கேடகமே-2 (அப்பா)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Manamudainthu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Marunthaai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maruthuvarae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kedagamae-2 (Appa)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3715</TotalTime>
  <Words>137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89</cp:revision>
  <dcterms:created xsi:type="dcterms:W3CDTF">2023-03-13T17:37:04Z</dcterms:created>
  <dcterms:modified xsi:type="dcterms:W3CDTF">2024-02-28T02:26:04Z</dcterms:modified>
</cp:coreProperties>
</file>