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வெண் பனி போல் என்னை சூழ்ந்து நிற்கும்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ஆவியானவரே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 துளி போல் என் மேல் இறங்கும்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ஆவியானவரே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aviyaanavarae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Thuzhi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En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2800" dirty="0"/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வற்றாத ஊற்றாக வந்தீர்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வறட்சிகள் நீங்கிட செய்தீர்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பின்மாரி மழையாய் இந்நாளில் வாரும்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தேசங்கள் உம்மை அறிந்திடவே-2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Vattradha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Voottraaga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Arindhidavae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விண்ணக நதியே, விடுவிக்கும் நதியே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வாழ்த்துகிறேன்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நதியே, பரிசுத்த நதியே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பாடுகிறேன் - 2 - வெண் பனி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Venpani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உலர்ந்த எலும்புகள்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 பெற்று எழுந்திட வேண்டும்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மாமிசமான யாவரின் மேலும்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வல்லமையாக இறங்கிடுமே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Maamisa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விண்ணக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காற்றே, விடுவிக்கும் காற்றே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வாழ்த்துகிறேன்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காற்றே, பரிசுத்த காற்றே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பாடுகிறேன் - 2 - வெண் பணி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Venpani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4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3856</TotalTime>
  <Words>212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715</cp:revision>
  <dcterms:created xsi:type="dcterms:W3CDTF">2023-03-13T17:37:04Z</dcterms:created>
  <dcterms:modified xsi:type="dcterms:W3CDTF">2024-05-19T07:30:58Z</dcterms:modified>
</cp:coreProperties>
</file>