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வெட்கப்பட்டுப் போவதில்லை ஒருபோதும்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வெட்கப்பட்டுப் போவதில்லை ஒருநாளும்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வெட்கப்பட்டுப் போவதில்லை இயேசு இருப்பதால்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Chorus:</a:t>
            </a:r>
          </a:p>
          <a:p>
            <a:pPr algn="ctr"/>
            <a:br>
              <a:rPr lang="en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என்னோடு இருப்பதால்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என்னோடு நடப்பதால்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என்னோடு வசிப்பதால்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வெட்கப்பட்டுப் போவதில்லை …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Bridge:</a:t>
            </a:r>
          </a:p>
          <a:p>
            <a:pPr algn="ctr"/>
            <a:br>
              <a:rPr lang="en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(3) அல்லேலூயா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23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3857</TotalTime>
  <Words>38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723</cp:revision>
  <dcterms:created xsi:type="dcterms:W3CDTF">2023-03-13T17:37:04Z</dcterms:created>
  <dcterms:modified xsi:type="dcterms:W3CDTF">2024-05-19T07:41:59Z</dcterms:modified>
</cp:coreProperties>
</file>