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வெற்றி சிறந்தார் வெற்றி சிறந்தார் சிலுவையிலே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துரைத்தனங்கள் அதிகாரங்கள் உரிந்து கொண்டு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சிலுவையிலே வெற்றி சிறந்தார்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Vettri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Sirandhaar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Vettri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Sirandhaar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Thuraithanangal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Adhigaarangal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Urindhu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Vettri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Sirandhaar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ஜெயம் எடுத்தார் ஜெயம் எடுத்தார்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சிலுவையிலே ஜெயம் எடுத்தார்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Eduthaar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Eduthaar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Eduthaar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(நமக்கு) எதிரான சத்துருவின் கிரியைகளை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ஆணி அடித்து இல்லாமல் அகற்றிவிட்டார்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சிலுவை உபதேசம் அது தேவ வல்லமை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Edhiraana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Sathuruvin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Kiriyaigalai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Agattrivittaar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Ubathesam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தண்டிக்கப்பட்டார் சிலுவையிலே நமக்காக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அதனால் நாம் மன்னிக்கப்பட்டோம் இலவசமா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பரிசுத்தமானோம் திரு இரத்தத்தால்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Thandikkappattaar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Silvaiyilae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Namakkaay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Adhanaal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Mannikkappattom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Ilavasama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Parisuthamaanom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Thiru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2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நமக்காக காயப்பட்டார் அடிக்கப்பட்டார்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அதனால் நாம் சுகமானோம் தழும்புகளால்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சுமந்து தீர்த்தார் நம் பெலவீனங்கள்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Namakkaay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Kaayappattaar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Adikkappattaar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Adhanaal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Sugamaanom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Thazhumbugalaal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Theerthaar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Belaveenangal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74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சாபமானார் சிலுவையிலே நமக்காக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சாபம் நீக்கி நம்மையெல்லாம் மீட்டுக்கொண்டார்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சுகம் செல்வம் நம் உரிமை சொத்து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Saabamaanaar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Namakkaay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Saabam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Nammaiyellaam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Meettukkondaar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 Selvam Nam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Sotthu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59388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3857</TotalTime>
  <Words>214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722</cp:revision>
  <dcterms:created xsi:type="dcterms:W3CDTF">2023-03-13T17:37:04Z</dcterms:created>
  <dcterms:modified xsi:type="dcterms:W3CDTF">2024-05-19T07:34:55Z</dcterms:modified>
</cp:coreProperties>
</file>