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விடுதலை நாயகன் வெற்றியைத் தருகிறார்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எனக்குள்ளே இருக்கிறார் என்னே ஆனந்தம்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nayagan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Yenakkulley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>
                <a:effectLst/>
                <a:latin typeface="Times New Roman" panose="02020603050405020304" pitchFamily="18" charset="0"/>
              </a:rPr>
              <a:t>நான்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பாடிப்பாடி மகிழ்வேன் - தினம்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ஆடி ஆடித்துதிப்பேன் - எங்கும்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ஓடி ஓடி சொல்லுவேன்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ஜீவிக்கிறார்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thudhippen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jeevikkiraar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அவர் தேடி ஓடி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என்னைத் தேற்றி அணைத்துக் கொண்டார்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அனைத்தும் மன்னித்தார்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மனிதனாக மாற்றினார்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mannitthaar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manidhanaaga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அவர் அன்பின் அபிஷேகத்தால்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நிரப்பி நடத்துகின்றார்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சாத்தானின் வல்லமை வெல்ல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அதிகாரம் எனக்குத் தந்தார்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abhishegathal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nadatthugindraar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Saatthaanin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Adhigaaram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செங்கடலைக் கடந்து செல்வேன்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யோர்தானை மிதித்து நடப்பேன்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எரிகோவை சுற்றி வருவேன்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எக்காளம் ஊதி ஜெயிப்பேன்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Sengadalai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Yordhaanai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midhitthu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Yerigovai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sutra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jeyippen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3863</TotalTime>
  <Words>171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736</cp:revision>
  <dcterms:created xsi:type="dcterms:W3CDTF">2023-03-13T17:37:04Z</dcterms:created>
  <dcterms:modified xsi:type="dcterms:W3CDTF">2024-05-19T08:19:07Z</dcterms:modified>
</cp:coreProperties>
</file>