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விண்ணிலும் மண்ணிலும் உம்மைத்தவிர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எனக்கு யாருண்டு ? - இந்த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மண்ணுலகில் உம்மையன்றி வேற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விருப்பம் எதுவுண்டு?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Vinnnnilum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mannnnilum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ummaiththavira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yaarunndu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?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intha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Mannnulakil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ummaiyanti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vaera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Viruppam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ethuvunndu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நீர்தானே என் வாஞ்சையெல்லாம்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உம்மைத்தானே பற்றிக்கொண்டேன்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Neerthaanae en vaanjaiyellaam</a:t>
            </a:r>
            <a:br>
              <a:rPr lang="fi-FI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Ummaiththaanae pattikkonntaen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உம்மோடு தான் எப்போதும் நான் வாழ்கிறேன்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அப்பா என் வலக்கரம் பிடித்து தாங்குகிறீர்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நன்றி ஐயா நாள் முழுதும் நல்லவரே, வல்லவரே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742950" indent="-742950" algn="ctr">
              <a:buAutoNum type="arabicPeriod"/>
            </a:pP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Ummodu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eppothum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vaalkiraen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valakkaram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pitiththu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thaangukireer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Nanti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aiyaa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muluthum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nallavarae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vallavarae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2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உம்சித்தம் போல் என்னை நீர் நடத்துகிறீர்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முடிவிலே என்னை மகிமையில் ஏற்றுக்கொள்வீர்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</a:rPr>
              <a:t>2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Umsiththam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pol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nadaththukireer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Mutivilae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makimaiyil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aettukkolveer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174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என் உள்ளத்தின் பெலனே நீர்தானய்யா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எனக்குரிய பங்கும் என்றும் நீர்தானய்யா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ullaththin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pelanae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neerthaanayyaa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Enakkuriya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pangum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neerthaanayyaa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692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4. உம்மைத்தானே நான் அடைக்கலமாய் கொண்டுள்ளேன்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உம்மோடுதான் வாழ்வது என் பாக்கியமே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Ummaiththaanae naan ataikkalamaay konndullaen</a:t>
            </a:r>
            <a:br>
              <a:rPr lang="fi-FI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Ummoduthaan vaalvathu en paakkiyamae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021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5. எனக்குள்ளே நீர், செயலாற்றி, மகிழ்கின்றீர்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சித்தம் செய்ய, ஆற்றல் தருகின்றீர்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Enakkullae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seyalaatti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makilkinteer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siththam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aattal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tharukinteer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3862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3890</TotalTime>
  <Words>186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743</cp:revision>
  <dcterms:created xsi:type="dcterms:W3CDTF">2023-03-13T17:37:04Z</dcterms:created>
  <dcterms:modified xsi:type="dcterms:W3CDTF">2024-05-19T09:16:21Z</dcterms:modified>
</cp:coreProperties>
</file>