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7" r:id="rId4"/>
    <p:sldId id="262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66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97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66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7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65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0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7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0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4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ABF88-B5F8-4FB4-A2CB-417B4A68A5FF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C8CDF-81AC-4AAF-8C3B-D4D4256EE3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357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latin typeface="Bamini" pitchFamily="2" charset="0"/>
              </a:rPr>
              <a:t>tpe;ij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fpwp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NjR</a:t>
            </a:r>
            <a:r>
              <a:rPr lang="en-US" sz="3200" b="1" dirty="0">
                <a:latin typeface="Bamini" pitchFamily="2" charset="0"/>
              </a:rPr>
              <a:t> uh[h!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rpYitnad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Nkd;ik</a:t>
            </a:r>
            <a:r>
              <a:rPr lang="en-US" sz="3200" b="1" dirty="0">
                <a:latin typeface="Bamini" pitchFamily="2" charset="0"/>
              </a:rPr>
              <a:t> (2)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Vinthai christesu raja!</a:t>
            </a:r>
            <a:b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Unthan siluvaiyin menmai (2</a:t>
            </a:r>
            <a:r>
              <a:rPr lang="fi-FI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endParaRPr lang="fi-FI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Re;jukpFk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G+tpy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Nkd;ikfs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vdf;fpUg;gpDk</a:t>
            </a:r>
            <a:r>
              <a:rPr lang="en-US" sz="3200" b="1" dirty="0">
                <a:latin typeface="Bamini" pitchFamily="2" charset="0"/>
              </a:rPr>
              <a:t>; - </a:t>
            </a:r>
            <a:r>
              <a:rPr lang="en-US" sz="3200" b="1" dirty="0" err="1" smtClean="0">
                <a:latin typeface="Bamini" pitchFamily="2" charset="0"/>
              </a:rPr>
              <a:t>tpe;ij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Suthantharamigum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poovil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menmaigal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enakirupinum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vinthai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pPr marL="514350" lvl="0" indent="-514350" algn="ctr">
              <a:buAutoNum type="arabicPeriod"/>
            </a:pPr>
            <a:endParaRPr lang="en-US" sz="3200" b="1" dirty="0" smtClean="0"/>
          </a:p>
          <a:p>
            <a:pPr marL="514350" lvl="0" indent="-514350" algn="ctr">
              <a:buAutoNum type="arabicPeriod"/>
            </a:pPr>
            <a:endParaRPr lang="en-US" sz="3200" b="1" dirty="0"/>
          </a:p>
          <a:p>
            <a:pPr marL="0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1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jpuz;l</a:t>
            </a:r>
            <a:r>
              <a:rPr lang="en-US" sz="3200" b="1" dirty="0">
                <a:latin typeface="Bamini" pitchFamily="2" charset="0"/>
              </a:rPr>
              <a:t> M];</a:t>
            </a:r>
            <a:r>
              <a:rPr lang="en-US" sz="3200" b="1" dirty="0" err="1">
                <a:latin typeface="Bamini" pitchFamily="2" charset="0"/>
              </a:rPr>
              <a:t>jp</a:t>
            </a:r>
            <a:r>
              <a:rPr lang="en-US" sz="3200" b="1" dirty="0">
                <a:latin typeface="Bamini" pitchFamily="2" charset="0"/>
              </a:rPr>
              <a:t>&gt; </a:t>
            </a:r>
            <a:r>
              <a:rPr lang="en-US" sz="3200" b="1" dirty="0" err="1">
                <a:latin typeface="Bamini" pitchFamily="2" charset="0"/>
              </a:rPr>
              <a:t>cau;e;j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fy;tp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nry;thf;Ffs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vdf;fpUg;gpDk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FUir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Nehf;fpg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ghu;f;f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vdf;F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cupa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ngUikfs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ahTk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mw;gNk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 smtClean="0">
                <a:latin typeface="Bamini" pitchFamily="2" charset="0"/>
              </a:rPr>
              <a:t>tpe;ij</a:t>
            </a:r>
            <a:endParaRPr lang="en-US" sz="3200" b="1" dirty="0" smtClean="0">
              <a:latin typeface="Bamini" pitchFamily="2" charset="0"/>
            </a:endParaRPr>
          </a:p>
          <a:p>
            <a:pPr marL="514350" lvl="0" indent="-514350" algn="ctr">
              <a:buAutoNum type="arabicPeriod"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Thirantha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aasthi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kalvi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Selvakugal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enakirupinum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Kurusai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noki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parka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perumaigal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arpamae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vinthai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3200" b="1" dirty="0" smtClean="0"/>
          </a:p>
          <a:p>
            <a:pPr marL="0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FUNr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Mrpf;nfy;yhk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Cw;whk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tw;wh</a:t>
            </a:r>
            <a:r>
              <a:rPr lang="en-US" sz="3200" b="1" dirty="0">
                <a:latin typeface="Bamini" pitchFamily="2" charset="0"/>
              </a:rPr>
              <a:t> [</a:t>
            </a:r>
            <a:r>
              <a:rPr lang="en-US" sz="3200" b="1" dirty="0" err="1">
                <a:latin typeface="Bamini" pitchFamily="2" charset="0"/>
              </a:rPr>
              <a:t>Pt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ejpahk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Jq;f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uj;j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Cw;wpy</a:t>
            </a:r>
            <a:r>
              <a:rPr lang="en-US" sz="3200" b="1" dirty="0">
                <a:latin typeface="Bamini" pitchFamily="2" charset="0"/>
              </a:rPr>
              <a:t>; %</a:t>
            </a:r>
            <a:r>
              <a:rPr lang="en-US" sz="3200" b="1" dirty="0" err="1">
                <a:latin typeface="Bamini" pitchFamily="2" charset="0"/>
              </a:rPr>
              <a:t>o;fpj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J}</a:t>
            </a:r>
            <a:r>
              <a:rPr lang="en-US" sz="3200" b="1" dirty="0" err="1">
                <a:latin typeface="Bamini" pitchFamily="2" charset="0"/>
              </a:rPr>
              <a:t>a;ikaile;Nj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Nkd;ikahfpNdd</a:t>
            </a:r>
            <a:r>
              <a:rPr lang="en-US" sz="3200" b="1" dirty="0">
                <a:latin typeface="Bamini" pitchFamily="2" charset="0"/>
              </a:rPr>
              <a:t>; - </a:t>
            </a:r>
            <a:r>
              <a:rPr lang="en-US" sz="3200" b="1" dirty="0" err="1" smtClean="0">
                <a:latin typeface="Bamini" pitchFamily="2" charset="0"/>
              </a:rPr>
              <a:t>tpe;ij</a:t>
            </a:r>
            <a:endParaRPr lang="en-US" sz="3200" b="1" dirty="0" smtClean="0">
              <a:latin typeface="Bamini" pitchFamily="2" charset="0"/>
            </a:endParaRPr>
          </a:p>
          <a:p>
            <a:pPr marL="0" lv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kurusae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aasikelam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Ootraam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vatraa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jeeva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nathiyaam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Thunga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ootril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moolki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Thooimaiadainthae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menmaiyakinaen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vinthai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endParaRPr lang="en-US" sz="3200" b="1" dirty="0"/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nrd;dp</a:t>
            </a:r>
            <a:r>
              <a:rPr lang="en-US" sz="3200" b="1" dirty="0">
                <a:latin typeface="Bamini" pitchFamily="2" charset="0"/>
              </a:rPr>
              <a:t>&gt; </a:t>
            </a:r>
            <a:r>
              <a:rPr lang="en-US" sz="3200" b="1" dirty="0" err="1">
                <a:latin typeface="Bamini" pitchFamily="2" charset="0"/>
              </a:rPr>
              <a:t>tpyh</a:t>
            </a:r>
            <a:r>
              <a:rPr lang="en-US" sz="3200" b="1" dirty="0">
                <a:latin typeface="Bamini" pitchFamily="2" charset="0"/>
              </a:rPr>
              <a:t>&gt; if&gt; </a:t>
            </a:r>
            <a:r>
              <a:rPr lang="en-US" sz="3200" b="1" dirty="0" err="1">
                <a:latin typeface="Bamini" pitchFamily="2" charset="0"/>
              </a:rPr>
              <a:t>fhdpd;W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rpe;JNjh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JaNuhld;G</a:t>
            </a:r>
            <a:r>
              <a:rPr lang="en-US" sz="3200" b="1" dirty="0">
                <a:latin typeface="Bamini" pitchFamily="2" charset="0"/>
              </a:rPr>
              <a:t>&gt;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kd;dh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ijg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fhl;rp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ve;ehspYNk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vq;Fk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fhNzd</a:t>
            </a:r>
            <a:r>
              <a:rPr lang="en-US" sz="3200" b="1" dirty="0">
                <a:latin typeface="Bamini" pitchFamily="2" charset="0"/>
              </a:rPr>
              <a:t>; - </a:t>
            </a:r>
            <a:r>
              <a:rPr lang="en-US" sz="3200" b="1" dirty="0" err="1">
                <a:latin typeface="Bamini" pitchFamily="2" charset="0"/>
              </a:rPr>
              <a:t>tpe;ij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lvl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Senni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kaanindru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Sinthutho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thuyarodanbu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Manna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pondra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kaatchi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Ennalilumae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kaanaen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vinthai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endParaRPr lang="en-US" sz="3200" b="1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smtClean="0">
                <a:latin typeface="Bamini" pitchFamily="2" charset="0"/>
              </a:rPr>
              <a:t>4</a:t>
            </a:r>
            <a:r>
              <a:rPr lang="en-US" sz="3200" b="1" dirty="0">
                <a:latin typeface="Bamini" pitchFamily="2" charset="0"/>
              </a:rPr>
              <a:t>. ,</a:t>
            </a:r>
            <a:r>
              <a:rPr lang="en-US" sz="3200" b="1" dirty="0" err="1">
                <a:latin typeface="Bamini" pitchFamily="2" charset="0"/>
              </a:rPr>
              <a:t>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tpe;ij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md;Gf;fPlha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fhzpf;if</a:t>
            </a:r>
            <a:r>
              <a:rPr lang="en-US" sz="3200" b="1" dirty="0">
                <a:latin typeface="Bamini" pitchFamily="2" charset="0"/>
              </a:rPr>
              <a:t> &lt;</a:t>
            </a:r>
            <a:r>
              <a:rPr lang="en-US" sz="3200" b="1" dirty="0" err="1">
                <a:latin typeface="Bamini" pitchFamily="2" charset="0"/>
              </a:rPr>
              <a:t>e;jplntd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nghUs</a:t>
            </a:r>
            <a:r>
              <a:rPr lang="en-US" sz="3200" b="1" dirty="0">
                <a:latin typeface="Bamini" pitchFamily="2" charset="0"/>
              </a:rPr>
              <a:t>; &lt;</a:t>
            </a:r>
            <a:r>
              <a:rPr lang="en-US" sz="3200" b="1" dirty="0" err="1">
                <a:latin typeface="Bamini" pitchFamily="2" charset="0"/>
              </a:rPr>
              <a:t>lhfk</a:t>
            </a:r>
            <a:r>
              <a:rPr lang="en-US" sz="3200" b="1" dirty="0">
                <a:latin typeface="Bamini" pitchFamily="2" charset="0"/>
              </a:rPr>
              <a:t>;?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Kw;wpYk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ckf;fspf;fpNwd</a:t>
            </a:r>
            <a:r>
              <a:rPr lang="en-US" sz="3200" b="1" dirty="0">
                <a:latin typeface="Bamini" pitchFamily="2" charset="0"/>
              </a:rPr>
              <a:t>; - </a:t>
            </a:r>
            <a:r>
              <a:rPr lang="en-US" sz="3200" b="1" dirty="0" err="1" smtClean="0">
                <a:latin typeface="Bamini" pitchFamily="2" charset="0"/>
              </a:rPr>
              <a:t>tpe;ij</a:t>
            </a: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b="1" dirty="0" smtClean="0"/>
          </a:p>
          <a:p>
            <a:pPr lvl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vinthai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anbukeedaai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kaanikkai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arum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porul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mutrilum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Umakalikiraen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vinthai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2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95</TotalTime>
  <Words>38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81</cp:revision>
  <dcterms:created xsi:type="dcterms:W3CDTF">2014-04-30T16:21:55Z</dcterms:created>
  <dcterms:modified xsi:type="dcterms:W3CDTF">2018-03-30T07:11:10Z</dcterms:modified>
</cp:coreProperties>
</file>