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on, let's wait upon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renew our strength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we just wait upon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renew our strength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30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629</cp:revision>
  <dcterms:created xsi:type="dcterms:W3CDTF">2023-03-13T17:37:04Z</dcterms:created>
  <dcterms:modified xsi:type="dcterms:W3CDTF">2024-06-16T10:41:57Z</dcterms:modified>
</cp:coreProperties>
</file>