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 You turned into wine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Opened the eyes of the blind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darkness You shine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the ashes we rise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There`s No 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greater, our God is stronger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You are higher than any other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Healer, awesome in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God, Our God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8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for us, then who could ever stop us?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with us, then what can stand against?</a:t>
            </a:r>
            <a:b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தேவன் உயர்ந்தவர்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உள்ளவர்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 நீர்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சுகமாக்கும்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நாதர் அவர்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தேவன்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பக்கம்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யார் நம்மை நிறுத்த முடியும்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தேவன் நம்மோடு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எதிர்க யாருமில்லை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503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144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2024-06-16T10:45:28Z</dcterms:modified>
</cp:coreProperties>
</file>