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8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1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5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41682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22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28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87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1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9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0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1/29/2019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02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Water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turned into wine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Opened the eyes of the blind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There's no 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None like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darkness You shine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 of the ashes we rise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There`s No one like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None like you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is greater, our God is stronger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You are higher than any other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 is Healer, awesome in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God, Our God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if Our God is for us, then who could ever stop us?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if our God is with us, then what can stand against?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caHe;jtH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ty;yik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cs;stH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ngupatNu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Rfkhf;Fk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mw;Gj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mtH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ek;NkhL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vjpHf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ahUkpy;iy</a:t>
            </a: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46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46</cp:revision>
  <dcterms:created xsi:type="dcterms:W3CDTF">2014-06-03T15:40:16Z</dcterms:created>
  <dcterms:modified xsi:type="dcterms:W3CDTF">2019-01-29T02:23:55Z</dcterms:modified>
</cp:coreProperties>
</file>