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fall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lay our crowns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feet of Jesus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greatness of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Mercy and love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feet of Jesus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09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cry holy, holy, holy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cry holy, holy, holy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cry holy, holy, holy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lamb</a:t>
            </a:r>
          </a:p>
          <a:p>
            <a:pPr algn="ctr"/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We fall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The greatness of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We cry holy, holy, holy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081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Jesus, I love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know thou are mine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thee all the follies of sin I resign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gracious redeemer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savior, art thou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ever I'll love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Jesus tis now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133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120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644</cp:revision>
  <dcterms:created xsi:type="dcterms:W3CDTF">2023-03-13T17:37:04Z</dcterms:created>
  <dcterms:modified xsi:type="dcterms:W3CDTF">2024-06-16T10:50:14Z</dcterms:modified>
</cp:coreProperties>
</file>