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wish you a merry Christmas - (3)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wish you a merry Christmas and a happy new year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Good tidings we bring to you and your kin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Good tidings for Christmas and a happy new year - (2)</a:t>
            </a:r>
            <a:endParaRPr lang="en-IN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707</TotalTime>
  <Words>47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Vapor Trail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646</cp:revision>
  <dcterms:created xsi:type="dcterms:W3CDTF">2023-03-13T17:37:04Z</dcterms:created>
  <dcterms:modified xsi:type="dcterms:W3CDTF">2024-06-16T10:52:11Z</dcterms:modified>
</cp:coreProperties>
</file>