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 Friend we have in Jesus,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our sins and griefs to bear!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a privilege to carry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everything to God in prayer!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what peace we often forfeit,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 what needless pain we bear,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because we do not carry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everything to God in prayer.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Have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trials and temptations?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there trouble anywhere?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should never be discouraged;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it to the Lord in prayer.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 we find a friend so faithful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who will all our sorrows share?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knows our every weakness;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take it to the Lord in prayer.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707</TotalTime>
  <Words>121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649</cp:revision>
  <dcterms:created xsi:type="dcterms:W3CDTF">2023-03-13T17:37:04Z</dcterms:created>
  <dcterms:modified xsi:type="dcterms:W3CDTF">2024-06-16T10:57:38Z</dcterms:modified>
</cp:coreProperties>
</file>