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When the Spirit of the Lord comes upon my heart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I will dance like David danced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When the Spirit of the Lord comes upon my heart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I will dance like David danced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dance, dance, dance like David danced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dance, dance, dance like David danced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Spirit of the Lord comes upon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pray like David prayed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Spirit of the Lord comes upon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pray like David prayed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pray, pray, pray like David prayed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pray, pray, pray like David prayed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Spirit of the Lord comes upon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sing like David sang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Spirit of the Lord comes upon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sing like David sang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sing, I will sing, sing like David sang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sing, I will sing, sing like David sang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pray, I will pray, pray like David prayed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pray, I will pray, pray like David prayed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dance, I will dance, dance like David danced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dance, I will dance, dance like David danced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dance, I will dance, dance, dance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939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239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653</cp:revision>
  <dcterms:created xsi:type="dcterms:W3CDTF">2023-03-13T17:37:04Z</dcterms:created>
  <dcterms:modified xsi:type="dcterms:W3CDTF">2024-06-16T11:01:58Z</dcterms:modified>
</cp:coreProperties>
</file>