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1333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0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1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5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2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Spirit of the Lord comes upon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dance like David danced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 Spirit of the Lord comes upon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dance like David danced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0"/>
            <a:ext cx="96012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dance, dance, dance like David danced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dance, dance, dance like David danced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7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Spirit of the Lord comes upon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pray like David prayed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 Spirit of the Lord comes upon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pray like David prayed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04800" y="0"/>
            <a:ext cx="9601200" cy="6007291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pray, pray, pray like David prayed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pray, pray, pray like David prayed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2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57200" y="0"/>
            <a:ext cx="9906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Spirit of the Lord comes upon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sing like David sang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 Spirit of the Lord comes upon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sing like David sang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2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457200" y="0"/>
            <a:ext cx="9906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sing, I will sing, sing like David sang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sing, I will sing, sing like David sang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pray, I will pray, pray like David prayed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pray, I will pray, pray like David prayed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dance, I will dance, dance like David danced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dance, I will dance, dance like David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danced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dance, I will dance, dance, dance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806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62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52</cp:revision>
  <dcterms:created xsi:type="dcterms:W3CDTF">2014-06-03T15:40:16Z</dcterms:created>
  <dcterms:modified xsi:type="dcterms:W3CDTF">2021-09-03T23:18:40Z</dcterms:modified>
</cp:coreProperties>
</file>