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2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3/30/2018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09" y="152400"/>
            <a:ext cx="9144000" cy="6705600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Who but You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Could breathe and leave a trail of galaxies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And dream of me?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What kind of love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Is writing my story till the end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With mercy's pen?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Only you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What kind of king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Would choose to wear a crown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That bleeds and scars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To win my heart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What kind of love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Tells me I'm the reason He can't stay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Inside the grave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You, is it You?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Standing here before my eyes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Every part of my heart cries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am his because he is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Emmanuel, the promised king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baby who made angels sing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Son of man who walked with us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Healing, breathing in our dust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author of all history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answer to all mysteries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lamb of God who rolled away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stone in front of every grave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Alive, alive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Look what mercy's overcome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Death has lost and love has won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Alive, alive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Hallelujah, risen Lord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The only One I fall before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I am his because he is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Alive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Who could speak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And send the demons back from where they came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With just one name?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What other heart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Would let itself to be broken every time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Until he healed mine?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You, only you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Could turn my darkness into dawn</a:t>
            </a:r>
            <a:b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Running right into your arms</a:t>
            </a:r>
            <a:endParaRPr lang="en-US" sz="2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5550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5562600"/>
          </a:xfrm>
        </p:spPr>
        <p:txBody>
          <a:bodyPr/>
          <a:lstStyle/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am his because he is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Emmanuel, the promised king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baby who made angels sing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Son of man who walked with us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Healing, breathing in our dust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author of all history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answer to all mysteries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lamb of God who rolled away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The stone in front of every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grave --- (2)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33304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51</TotalTime>
  <Words>18</Words>
  <Application>Microsoft Office PowerPoint</Application>
  <PresentationFormat>On-screen Show (4:3)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153</cp:revision>
  <dcterms:created xsi:type="dcterms:W3CDTF">2014-06-05T16:47:32Z</dcterms:created>
  <dcterms:modified xsi:type="dcterms:W3CDTF">2018-03-30T04:46:50Z</dcterms:modified>
</cp:coreProperties>
</file>