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நாடி தேடும் மனிதர்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உம்மில் மகிழ்ந்து களிகுரட்டும்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மீட்பில் நாட்டம் கொள்வோர்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 அமைதி இன்று பெறட்டும்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 மாட்சிமை, மாவேந்தன் உமக்கே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துதியும் கணமும், தூயோனே உமக்கே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பார்வை சிந்தை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காட்டும் பாதையில் தான்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சொல்லும் செயலும்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சித்தம் செய்வதில் தான்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வருத்தும் வழியில் நடந்தால்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திருத்த வேண்டும்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கருத்தோடு உமது வசனம்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கற்றுத்தந்து நடத்த வேண்டும்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6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நாளும் உம்மை மறவேன்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போதும் உம்மை பிரியேன்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மறு வாழ்வு தந்த நேசர்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மணவாளன் மடியில் சாய்ந்தேன்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483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725</TotalTime>
  <Words>84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692</cp:revision>
  <dcterms:created xsi:type="dcterms:W3CDTF">2023-03-13T17:37:04Z</dcterms:created>
  <dcterms:modified xsi:type="dcterms:W3CDTF">2024-05-05T11:17:49Z</dcterms:modified>
</cp:coreProperties>
</file>