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E052AAF1-4D55-48C3-B966-DDE258B2D0A6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E80EB-8AFF-471C-AE93-7C85790C3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AAF1-4D55-48C3-B966-DDE258B2D0A6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80EB-8AFF-471C-AE93-7C85790C3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2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052AAF1-4D55-48C3-B966-DDE258B2D0A6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E80EB-8AFF-471C-AE93-7C85790C3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73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052AAF1-4D55-48C3-B966-DDE258B2D0A6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E80EB-8AFF-471C-AE93-7C85790C3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21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052AAF1-4D55-48C3-B966-DDE258B2D0A6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E80EB-8AFF-471C-AE93-7C85790C3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4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AAF1-4D55-48C3-B966-DDE258B2D0A6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80EB-8AFF-471C-AE93-7C85790C3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39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AAF1-4D55-48C3-B966-DDE258B2D0A6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80EB-8AFF-471C-AE93-7C85790C3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13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AAF1-4D55-48C3-B966-DDE258B2D0A6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80EB-8AFF-471C-AE93-7C85790C3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3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052AAF1-4D55-48C3-B966-DDE258B2D0A6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E80EB-8AFF-471C-AE93-7C85790C3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8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AAF1-4D55-48C3-B966-DDE258B2D0A6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80EB-8AFF-471C-AE93-7C85790C3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052AAF1-4D55-48C3-B966-DDE258B2D0A6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E80EB-8AFF-471C-AE93-7C85790C3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8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AAF1-4D55-48C3-B966-DDE258B2D0A6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80EB-8AFF-471C-AE93-7C85790C3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5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AAF1-4D55-48C3-B966-DDE258B2D0A6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80EB-8AFF-471C-AE93-7C85790C3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5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AAF1-4D55-48C3-B966-DDE258B2D0A6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80EB-8AFF-471C-AE93-7C85790C3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AAF1-4D55-48C3-B966-DDE258B2D0A6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80EB-8AFF-471C-AE93-7C85790C3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6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AAF1-4D55-48C3-B966-DDE258B2D0A6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80EB-8AFF-471C-AE93-7C85790C3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0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AAF1-4D55-48C3-B966-DDE258B2D0A6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E80EB-8AFF-471C-AE93-7C85790C3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2AAF1-4D55-48C3-B966-DDE258B2D0A6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E80EB-8AFF-471C-AE93-7C85790C3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18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81600"/>
          </a:xfrm>
        </p:spPr>
        <p:txBody>
          <a:bodyPr>
            <a:normAutofit/>
          </a:bodyPr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ck;ik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ehb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NjLk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kdpju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b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ck;kpy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kfpo;e;J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fspFul;Lk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b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ce;jd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kPl;gpy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ehl;lk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nfhs;Nthu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b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kd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mikjp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,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d;W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ngwl;Lk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endParaRPr lang="en-US" sz="28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Oru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naazhum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ummai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maravaen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Oru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poothum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ummai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piriyaen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Maaru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vazhvu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thantha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nesar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Manavazhan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maadiyil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sainthaen</a:t>
            </a:r>
            <a:r>
              <a:rPr lang="en-US" sz="3200" b="1" dirty="0" smtClean="0">
                <a:latin typeface="Calibri" pitchFamily="34" charset="0"/>
              </a:rPr>
              <a:t> 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kfpik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khl;rpik</a:t>
            </a:r>
            <a:r>
              <a:rPr lang="en-US" sz="2800" b="1" dirty="0" smtClean="0">
                <a:latin typeface="Bamini" pitchFamily="2" charset="0"/>
              </a:rPr>
              <a:t>&gt; </a:t>
            </a:r>
            <a:r>
              <a:rPr lang="en-US" sz="2800" b="1" dirty="0" err="1" smtClean="0">
                <a:latin typeface="Bamini" pitchFamily="2" charset="0"/>
              </a:rPr>
              <a:t>khNte;jd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ckf;Nf</a:t>
            </a:r>
            <a:r>
              <a:rPr lang="en-US" sz="2800" b="1" dirty="0" smtClean="0">
                <a:latin typeface="Bamini" pitchFamily="2" charset="0"/>
              </a:rPr>
              <a:t> 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JjpAk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fzKk</a:t>
            </a:r>
            <a:r>
              <a:rPr lang="en-US" sz="2800" b="1" dirty="0" smtClean="0">
                <a:latin typeface="Bamini" pitchFamily="2" charset="0"/>
              </a:rPr>
              <a:t>;&gt; J}</a:t>
            </a:r>
            <a:r>
              <a:rPr lang="en-US" sz="2800" b="1" dirty="0" err="1" smtClean="0">
                <a:latin typeface="Bamini" pitchFamily="2" charset="0"/>
              </a:rPr>
              <a:t>NahNd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ckf;Nf</a:t>
            </a:r>
            <a:r>
              <a:rPr lang="en-US" sz="2800" b="1" dirty="0" smtClean="0">
                <a:latin typeface="Bamini" pitchFamily="2" charset="0"/>
              </a:rPr>
              <a:t> </a:t>
            </a:r>
            <a:endParaRPr lang="en-US" sz="2800" b="1" dirty="0">
              <a:latin typeface="Bamin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vd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ghu;it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rpe;ij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vy;yhk</a:t>
            </a:r>
            <a:r>
              <a:rPr lang="en-US" sz="2800" b="1" dirty="0" smtClean="0">
                <a:latin typeface="Bamini" pitchFamily="2" charset="0"/>
              </a:rPr>
              <a:t>; 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ePu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fhl;Lk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ghijapy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jhd</a:t>
            </a:r>
            <a:r>
              <a:rPr lang="en-US" sz="2800" b="1" dirty="0" smtClean="0">
                <a:latin typeface="Bamini" pitchFamily="2" charset="0"/>
              </a:rPr>
              <a:t>; 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vd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nrhy;Yk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nraYk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vy;yhk</a:t>
            </a:r>
            <a:r>
              <a:rPr lang="en-US" sz="2800" b="1" dirty="0" smtClean="0">
                <a:latin typeface="Bamini" pitchFamily="2" charset="0"/>
              </a:rPr>
              <a:t>; 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smtClean="0">
                <a:latin typeface="Bamini" pitchFamily="2" charset="0"/>
              </a:rPr>
              <a:t>ck; </a:t>
            </a:r>
            <a:r>
              <a:rPr lang="en-US" sz="2800" b="1" dirty="0" err="1" smtClean="0">
                <a:latin typeface="Bamini" pitchFamily="2" charset="0"/>
              </a:rPr>
              <a:t>rpj;jk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nra;tjpy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jhd</a:t>
            </a:r>
            <a:r>
              <a:rPr lang="en-US" sz="2800" b="1" dirty="0" smtClean="0">
                <a:latin typeface="Bamini" pitchFamily="2" charset="0"/>
              </a:rPr>
              <a:t>; </a:t>
            </a:r>
            <a:endParaRPr lang="en-US" sz="2800" b="1" dirty="0">
              <a:latin typeface="Bamin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ck;ik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tUj;Jk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topapy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ele;jhy</a:t>
            </a:r>
            <a:r>
              <a:rPr lang="en-US" sz="2800" b="1" dirty="0" smtClean="0">
                <a:latin typeface="Bamini" pitchFamily="2" charset="0"/>
              </a:rPr>
              <a:t>; 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vd;id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jpUj;j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Ntz;Lk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Njth</a:t>
            </a:r>
            <a:r>
              <a:rPr lang="en-US" sz="2800" b="1" dirty="0" smtClean="0">
                <a:latin typeface="Bamini" pitchFamily="2" charset="0"/>
              </a:rPr>
              <a:t> 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fUj;NjhL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ckJ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trdk</a:t>
            </a:r>
            <a:r>
              <a:rPr lang="en-US" sz="2800" b="1" dirty="0" smtClean="0">
                <a:latin typeface="Bamini" pitchFamily="2" charset="0"/>
              </a:rPr>
              <a:t>; 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fw;Wj;je;J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elj;j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Ntz;Lk</a:t>
            </a:r>
            <a:r>
              <a:rPr lang="en-US" sz="2800" b="1" dirty="0" smtClean="0">
                <a:latin typeface="Bamini" pitchFamily="2" charset="0"/>
              </a:rPr>
              <a:t>; </a:t>
            </a:r>
            <a:br>
              <a:rPr lang="en-US" sz="2800" b="1" dirty="0" smtClean="0">
                <a:latin typeface="Bamini" pitchFamily="2" charset="0"/>
              </a:rPr>
            </a:b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2800" b="1" dirty="0">
              <a:latin typeface="Bamin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xU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ehSk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ck;ik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kwNtd</a:t>
            </a:r>
            <a:r>
              <a:rPr lang="en-US" sz="2800" b="1" dirty="0" smtClean="0">
                <a:latin typeface="Bamini" pitchFamily="2" charset="0"/>
              </a:rPr>
              <a:t>; 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xU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NghJk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ck;ik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gpupNad</a:t>
            </a:r>
            <a:r>
              <a:rPr lang="en-US" sz="2800" b="1" dirty="0" smtClean="0">
                <a:latin typeface="Bamini" pitchFamily="2" charset="0"/>
              </a:rPr>
              <a:t>; 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smtClean="0">
                <a:latin typeface="Bamini" pitchFamily="2" charset="0"/>
              </a:rPr>
              <a:t>kW </a:t>
            </a:r>
            <a:r>
              <a:rPr lang="en-US" sz="2800" b="1" dirty="0" err="1" smtClean="0">
                <a:latin typeface="Bamini" pitchFamily="2" charset="0"/>
              </a:rPr>
              <a:t>tho;T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je;j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Neru</a:t>
            </a:r>
            <a:r>
              <a:rPr lang="en-US" sz="2800" b="1" dirty="0" smtClean="0">
                <a:latin typeface="Bamini" pitchFamily="2" charset="0"/>
              </a:rPr>
              <a:t>; 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kzthsd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kbapy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rha;e;Njd</a:t>
            </a:r>
            <a:r>
              <a:rPr lang="en-US" sz="2800" b="1" dirty="0" smtClean="0">
                <a:latin typeface="Bamini" pitchFamily="2" charset="0"/>
              </a:rPr>
              <a:t>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Ummai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paadi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thedum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maanithar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Ummizh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magizhnthu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kalikoorathum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Unthan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meethpil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naatham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kolvoor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Mana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aamaithi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indru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perathum</a:t>
            </a:r>
            <a:r>
              <a:rPr lang="en-US" sz="3200" b="1" dirty="0" smtClean="0">
                <a:latin typeface="Calibri" pitchFamily="34" charset="0"/>
              </a:rPr>
              <a:t> 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Magimai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matchimai</a:t>
            </a:r>
            <a:r>
              <a:rPr lang="en-US" sz="3200" b="1" dirty="0" smtClean="0">
                <a:latin typeface="Calibri" pitchFamily="34" charset="0"/>
              </a:rPr>
              <a:t>, </a:t>
            </a:r>
            <a:r>
              <a:rPr lang="en-US" sz="3200" b="1" dirty="0" err="1" smtClean="0">
                <a:latin typeface="Calibri" pitchFamily="34" charset="0"/>
              </a:rPr>
              <a:t>maaventhan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ummakae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Thuthiyum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kanamum</a:t>
            </a:r>
            <a:r>
              <a:rPr lang="en-US" sz="3200" b="1" dirty="0" smtClean="0">
                <a:latin typeface="Calibri" pitchFamily="34" charset="0"/>
              </a:rPr>
              <a:t>, </a:t>
            </a:r>
            <a:r>
              <a:rPr lang="en-US" sz="3200" b="1" dirty="0" err="1" smtClean="0">
                <a:latin typeface="Calibri" pitchFamily="34" charset="0"/>
              </a:rPr>
              <a:t>thooyonae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ummakae</a:t>
            </a:r>
            <a:r>
              <a:rPr lang="en-US" sz="3200" b="1" dirty="0" smtClean="0">
                <a:latin typeface="Calibri" pitchFamily="34" charset="0"/>
              </a:rPr>
              <a:t> 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Calibri" pitchFamily="34" charset="0"/>
              </a:rPr>
              <a:t>En </a:t>
            </a:r>
            <a:r>
              <a:rPr lang="en-US" sz="3200" b="1" dirty="0" err="1" smtClean="0">
                <a:latin typeface="Calibri" pitchFamily="34" charset="0"/>
              </a:rPr>
              <a:t>paarvai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sinthai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ellam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Neer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kaathum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paathaiyil</a:t>
            </a:r>
            <a:r>
              <a:rPr lang="en-US" sz="3200" b="1" dirty="0" smtClean="0">
                <a:latin typeface="Calibri" pitchFamily="34" charset="0"/>
              </a:rPr>
              <a:t> than</a:t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smtClean="0">
                <a:latin typeface="Calibri" pitchFamily="34" charset="0"/>
              </a:rPr>
              <a:t>En </a:t>
            </a:r>
            <a:r>
              <a:rPr lang="en-US" sz="3200" b="1" dirty="0" err="1" smtClean="0">
                <a:latin typeface="Calibri" pitchFamily="34" charset="0"/>
              </a:rPr>
              <a:t>sollum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seyalum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ellam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smtClean="0">
                <a:latin typeface="Calibri" pitchFamily="34" charset="0"/>
              </a:rPr>
              <a:t>Um </a:t>
            </a:r>
            <a:r>
              <a:rPr lang="en-US" sz="3200" b="1" dirty="0" err="1" smtClean="0">
                <a:latin typeface="Calibri" pitchFamily="34" charset="0"/>
              </a:rPr>
              <a:t>sitham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seivathil</a:t>
            </a:r>
            <a:r>
              <a:rPr lang="en-US" sz="3200" b="1" dirty="0" smtClean="0">
                <a:latin typeface="Calibri" pitchFamily="34" charset="0"/>
              </a:rPr>
              <a:t> than 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Ummai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varuthum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vaazhiyil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nadanthaal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Ennai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thirutha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vendum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deva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Kaaruthoodu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umathu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vasanam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Kathruthanthu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nadatha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vendum</a:t>
            </a:r>
            <a:r>
              <a:rPr lang="en-US" sz="3200" b="1" dirty="0" smtClean="0">
                <a:latin typeface="Calibri" pitchFamily="34" charset="0"/>
              </a:rPr>
              <a:t> 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52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16</cp:revision>
  <dcterms:created xsi:type="dcterms:W3CDTF">2014-06-25T16:35:15Z</dcterms:created>
  <dcterms:modified xsi:type="dcterms:W3CDTF">2016-07-24T05:16:55Z</dcterms:modified>
</cp:coreProperties>
</file>