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பாடுவேன் உம்மை துதிப்பேன்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நன்மையான ஈவுகளை தந்தீரையா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yeevugalai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thntheeraiyaa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ஸ்தோத்திரம் வல்லமை துதியும் ஞானமும்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கனமும் மகிமையும் பெலனும் என்றென்றும் உண்டாகட்டும்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gnanamum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undaagathum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தாழ்மையில்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கண்ணோக்கி பார்த்தீரையா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சேற்றினின்று என்னை தூக்கினீரே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 மேல் நிறுத்தினீரே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paartheeraiyaa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Sethrinindru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niruthuneerae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கண்ணீரில்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களிப்பாக மாற்றினீரே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பாடலை எந்தன் நாவில்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 கீதம் பாடச்செய்தீர்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பலனற்று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பெலன் தந்து நடத்தினீரே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கழுகு போல எனக்கு பெலன் தந்தீரே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கவலைகள் மாற்றினீரே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Balanathru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தள்ளாடி நடந்த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தவிப்போடு தாங்கினீரே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உமதாவியை தந்து அபிஷேகித்து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உம்மோடு நடக்கச் செய்தீர்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Thalaadi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Thavipodu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வெறுமையாய்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வெற்றியாய் வாழச்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செல்வங்களை எனக்கு தந்தீரையா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செழிப்பாக வாழ்ச் செய்தீர்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Verumaiyaai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Selipaaga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45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கைவிட்ட வேளையிலே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பிடித்து நடத்தினீரே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மார்போடு சேர்த்தென்னை அணைத்துக்கொண்டு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மகிமையில் நிறுத்தினீரே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Maarpodu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anaithukkondu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niruthuneerae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9886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234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2024-05-05T11:15:40Z</dcterms:modified>
</cp:coreProperties>
</file>