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99407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938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6019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841841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37826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33707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4509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5301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02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79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240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511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203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037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2757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150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73363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229600" cy="4495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ck;ikg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gpupe;J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tho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Kbahijah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,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Nairah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,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Nairah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1481328"/>
            <a:ext cx="9144000" cy="4525963"/>
          </a:xfrm>
        </p:spPr>
        <p:txBody>
          <a:bodyPr/>
          <a:lstStyle/>
          <a:p>
            <a:pPr marL="109728" lv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1. </a:t>
            </a:r>
            <a:r>
              <a:rPr lang="en-US" sz="3200" b="1" dirty="0" err="1" smtClean="0">
                <a:latin typeface="Bamini" pitchFamily="2" charset="0"/>
              </a:rPr>
              <a:t>jpuhl;ir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nrbapd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nfhbahf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ck;kpy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epiyj;jpUg;Ngd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kpFe;j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fdp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nfhLg;Ngd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kpFe;j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fdp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nfhLg;Ngd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rPlhdhapUg;Ngd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rPlhdhapUg;Ngd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  <a:p>
            <a:pPr algn="ctr">
              <a:buNone/>
            </a:pP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109728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2. </a:t>
            </a:r>
            <a:r>
              <a:rPr lang="en-US" sz="3200" b="1" dirty="0" err="1" smtClean="0">
                <a:latin typeface="Bamini" pitchFamily="2" charset="0"/>
              </a:rPr>
              <a:t>Kd;Dk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gpd;Dk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neUf;fp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itf;fpd;wPH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ckf;F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kiwtha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vq;Nf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NghNtd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ck;ik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tpl;L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vq;Nf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XLNtd</a:t>
            </a:r>
            <a:r>
              <a:rPr lang="en-US" sz="3200" b="1" dirty="0">
                <a:latin typeface="Bamini" pitchFamily="2" charset="0"/>
              </a:rPr>
              <a:t>; - </a:t>
            </a:r>
            <a:r>
              <a:rPr lang="en-US" sz="3200" b="1" dirty="0" err="1">
                <a:latin typeface="Bamini" pitchFamily="2" charset="0"/>
              </a:rPr>
              <a:t>ehd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4. </a:t>
            </a:r>
            <a:r>
              <a:rPr lang="en-US" sz="3200" b="1" dirty="0" err="1" smtClean="0">
                <a:latin typeface="Bamini" pitchFamily="2" charset="0"/>
              </a:rPr>
              <a:t>ele;jhYk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gLj;jpUe;jhYk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#</a:t>
            </a:r>
            <a:r>
              <a:rPr lang="en-US" sz="3200" b="1" dirty="0" err="1">
                <a:latin typeface="Bamini" pitchFamily="2" charset="0"/>
              </a:rPr>
              <a:t>o;e;J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cs;sPH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vd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topfnsy;yhk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mwptPH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vy;yhk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ck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fpUig</a:t>
            </a:r>
            <a:r>
              <a:rPr lang="en-US" sz="3200" b="1" dirty="0">
                <a:latin typeface="Bamini" pitchFamily="2" charset="0"/>
              </a:rPr>
              <a:t> [ah</a:t>
            </a:r>
            <a:endParaRPr lang="en-US" sz="3200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5. </a:t>
            </a:r>
            <a:r>
              <a:rPr lang="en-US" sz="3200" b="1" dirty="0" err="1" smtClean="0">
                <a:latin typeface="Bamini" pitchFamily="2" charset="0"/>
              </a:rPr>
              <a:t>fHj;jhNt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Muha</a:t>
            </a:r>
            <a:r>
              <a:rPr lang="en-US" sz="3200" b="1" dirty="0">
                <a:latin typeface="Bamini" pitchFamily="2" charset="0"/>
              </a:rPr>
              <a:t>;;</a:t>
            </a:r>
            <a:r>
              <a:rPr lang="en-US" sz="3200" b="1" dirty="0" err="1">
                <a:latin typeface="Bamini" pitchFamily="2" charset="0"/>
              </a:rPr>
              <a:t>e;J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mwpe;J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Uf;fpd;wPH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cl;fhUjiyAk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vOjiyAk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mwpe;J</a:t>
            </a:r>
            <a:r>
              <a:rPr lang="en-US" sz="3200" b="1" dirty="0">
                <a:latin typeface="Bamini" pitchFamily="2" charset="0"/>
              </a:rPr>
              <a:t> ,</a:t>
            </a:r>
            <a:r>
              <a:rPr lang="en-US" sz="3200" b="1" dirty="0" err="1">
                <a:latin typeface="Bamini" pitchFamily="2" charset="0"/>
              </a:rPr>
              <a:t>Uf;fpd;wPH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14</TotalTime>
  <Words>104</Words>
  <Application>Microsoft Office PowerPoint</Application>
  <PresentationFormat>On-screen Show (4:3)</PresentationFormat>
  <Paragraphs>25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26</cp:revision>
  <dcterms:created xsi:type="dcterms:W3CDTF">2014-06-05T16:47:32Z</dcterms:created>
  <dcterms:modified xsi:type="dcterms:W3CDTF">2016-07-24T05:17:11Z</dcterms:modified>
</cp:coreProperties>
</file>