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உம்மைப் போல தெய்வம் இல்லை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இல்லை என்றால் நானும் இல்லை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கண்ணில் கண்ணால் வாழும் முல்லை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அன்பிட்க்கு அளவு இல்லை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anbirku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azhavu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முள்ளில் பாதையில் நடந்தேன்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வாழ்க்கையை இழந்தேன்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இல்லா மீனைப் போல் துடித்தேன்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தாய் இல்லா பிள்ளை போல் அழுதேன்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மார்போடே அணைத்தீரே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தாயை போல் காத்தாரே</a:t>
            </a:r>
            <a:br>
              <a:rPr lang="ta-IN" sz="2800" dirty="0"/>
            </a:b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vazhkaiyai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ilanthaen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thudithaen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azhuthaen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Marpodae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kaatheerae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2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உந்தன் வார்த்தையை வெறுத்தேன்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பாதையை மறந்தேன்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வாழ்வு என்று உணர்ந்தேன்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உண்மை ஜீவனை தந்தேன்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உண்மை ஜீவனை தந்தேன்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வழி காட்டும் தெய்வமே என்னைக் காக்கும் கர்த்தரே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varthaiyai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veruthaen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maranthaen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vazhvu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unarnthaen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kaakum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729</TotalTime>
  <Words>173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714</cp:revision>
  <dcterms:created xsi:type="dcterms:W3CDTF">2023-03-13T17:37:04Z</dcterms:created>
  <dcterms:modified xsi:type="dcterms:W3CDTF">2024-05-06T17:47:52Z</dcterms:modified>
</cp:coreProperties>
</file>