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போல யாருமில்லை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தேடி வந்த இயேசுவா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முழங்கால் எல்லாம் முடங்கிடுமே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நாவு எல்லாம் போற்றிடுமே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yarumillai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Mudangidumae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potridumae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இயேசுவா இயேசுவா நீர் எந்தன் இயேசுவா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இயேசுவா இயேசுவா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இயேசுவா இயேசுவா ஜெயம் எடுத்த இயேசுவா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இயேசுவா இயேசுவா அல்லேலூயா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Hallelujah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Yeahuva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Hallelujah --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பாவம் சுமந்தீரே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சிலுவையிலே பலியானீரே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மூன்றாம் நாள் உயிர்த்தீரே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மரணத்தை ஜெயித்தீரே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sumandheerae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baliyaneerae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Mundram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jeitheerae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மேகங்கள்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மத்தியிலே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தூதர்கள் கூட்டத்தோடு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எக்காள சத்தத்தோடு வர போகும் ராஜா நீர் – இயேசுவா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mathiyilae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Dhudhargal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kootathodu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Ekkala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sathathodu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Yeshuva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745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730</TotalTime>
  <Words>138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726</cp:revision>
  <dcterms:created xsi:type="dcterms:W3CDTF">2023-03-13T17:37:04Z</dcterms:created>
  <dcterms:modified xsi:type="dcterms:W3CDTF">2024-05-07T16:16:06Z</dcterms:modified>
</cp:coreProperties>
</file>