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உயர்த்தி உயர்த்தி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உள்ளம் மகிழுதைய்யா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நோக்கிப் பார்த்து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இதயம் துள்ளுதைய்யா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கரம் பிடித்து நடத்துகிறீர்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காலமெல்லாம் சுமக்கின்றீர்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நன்றி நன்றி (4) – உம்மை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8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கண்ணீரெல்லாம் துடைக்கின்றீர்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காயமெல்லாம் ஆற்றுகிறீர்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2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நல்லவரே வல்லவரே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காண்பவரே காப்பவரே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93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இருப்பவரே இருந்தவரே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இனிமேலும் வருபவரே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83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5. சகாயரே தயாபரரே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சிருஷ்கரே சிநேகிதரே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0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6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வருடங்களை நன்மைகளினால்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முடிசூட்டி மகிழ்பவரே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63907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800</TotalTime>
  <Words>66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931</cp:revision>
  <dcterms:created xsi:type="dcterms:W3CDTF">2023-03-13T17:37:04Z</dcterms:created>
  <dcterms:modified xsi:type="dcterms:W3CDTF">2024-05-11T14:30:27Z</dcterms:modified>
</cp:coreProperties>
</file>